
<file path=[Content_Types].xml><?xml version="1.0" encoding="utf-8"?>
<Types xmlns="http://schemas.openxmlformats.org/package/2006/content-types">
  <Default Extension="png" ContentType="image/png"/>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wav" ContentType="audio/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ctiveX/activeX1.xml" ContentType="application/vnd.ms-office.activeX+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sldIdLst>
    <p:sldId id="276" r:id="rId2"/>
    <p:sldId id="381" r:id="rId3"/>
    <p:sldId id="300" r:id="rId4"/>
    <p:sldId id="257" r:id="rId5"/>
    <p:sldId id="366" r:id="rId6"/>
    <p:sldId id="367" r:id="rId7"/>
    <p:sldId id="368" r:id="rId8"/>
    <p:sldId id="259" r:id="rId9"/>
    <p:sldId id="287" r:id="rId10"/>
    <p:sldId id="302" r:id="rId11"/>
    <p:sldId id="292" r:id="rId12"/>
    <p:sldId id="293" r:id="rId13"/>
    <p:sldId id="263" r:id="rId14"/>
    <p:sldId id="264" r:id="rId15"/>
    <p:sldId id="269" r:id="rId16"/>
    <p:sldId id="266" r:id="rId17"/>
    <p:sldId id="267" r:id="rId18"/>
    <p:sldId id="262" r:id="rId19"/>
    <p:sldId id="268" r:id="rId20"/>
    <p:sldId id="270" r:id="rId21"/>
    <p:sldId id="260" r:id="rId22"/>
    <p:sldId id="303" r:id="rId23"/>
    <p:sldId id="304" r:id="rId24"/>
    <p:sldId id="258" r:id="rId25"/>
    <p:sldId id="280" r:id="rId26"/>
    <p:sldId id="378" r:id="rId27"/>
    <p:sldId id="298" r:id="rId28"/>
    <p:sldId id="337" r:id="rId29"/>
    <p:sldId id="278" r:id="rId30"/>
    <p:sldId id="379" r:id="rId31"/>
    <p:sldId id="271" r:id="rId32"/>
    <p:sldId id="283" r:id="rId33"/>
    <p:sldId id="277" r:id="rId34"/>
    <p:sldId id="380" r:id="rId35"/>
    <p:sldId id="275" r:id="rId36"/>
    <p:sldId id="369" r:id="rId37"/>
    <p:sldId id="382" r:id="rId38"/>
    <p:sldId id="284" r:id="rId39"/>
    <p:sldId id="384" r:id="rId40"/>
    <p:sldId id="373" r:id="rId41"/>
    <p:sldId id="377" r:id="rId42"/>
    <p:sldId id="375" r:id="rId43"/>
    <p:sldId id="376" r:id="rId44"/>
    <p:sldId id="282" r:id="rId45"/>
    <p:sldId id="299" r:id="rId46"/>
    <p:sldId id="333" r:id="rId47"/>
    <p:sldId id="291" r:id="rId48"/>
    <p:sldId id="372" r:id="rId49"/>
    <p:sldId id="343" r:id="rId50"/>
    <p:sldId id="359" r:id="rId51"/>
    <p:sldId id="360" r:id="rId52"/>
    <p:sldId id="383" r:id="rId5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C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07" autoAdjust="0"/>
    <p:restoredTop sz="53692" autoAdjust="0"/>
  </p:normalViewPr>
  <p:slideViewPr>
    <p:cSldViewPr>
      <p:cViewPr varScale="1">
        <p:scale>
          <a:sx n="57" d="100"/>
          <a:sy n="57" d="100"/>
        </p:scale>
        <p:origin x="-152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1603" y="-77"/>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ECB9DC-12A6-46DF-B11E-A0A2B627749B}" type="doc">
      <dgm:prSet loTypeId="urn:microsoft.com/office/officeart/2005/8/layout/hProcess4" loCatId="process" qsTypeId="urn:microsoft.com/office/officeart/2005/8/quickstyle/simple5" qsCatId="simple" csTypeId="urn:microsoft.com/office/officeart/2005/8/colors/accent0_1" csCatId="mainScheme" phldr="1"/>
      <dgm:spPr/>
      <dgm:t>
        <a:bodyPr/>
        <a:lstStyle/>
        <a:p>
          <a:endParaRPr lang="en-US"/>
        </a:p>
      </dgm:t>
    </dgm:pt>
    <dgm:pt modelId="{854302C9-5182-46C7-934F-3D492B202461}">
      <dgm:prSet phldrT="[Text]"/>
      <dgm:spPr/>
      <dgm:t>
        <a:bodyPr/>
        <a:lstStyle/>
        <a:p>
          <a:r>
            <a:rPr lang="en-US" dirty="0" smtClean="0"/>
            <a:t>Pre-Assessment</a:t>
          </a:r>
          <a:endParaRPr lang="en-US" dirty="0"/>
        </a:p>
      </dgm:t>
    </dgm:pt>
    <dgm:pt modelId="{13173A17-4C8F-4E0A-B4A5-B4C68DD7E436}" type="parTrans" cxnId="{1B78CEF1-91EE-46DF-B976-34AD517794B2}">
      <dgm:prSet/>
      <dgm:spPr/>
      <dgm:t>
        <a:bodyPr/>
        <a:lstStyle/>
        <a:p>
          <a:endParaRPr lang="en-US"/>
        </a:p>
      </dgm:t>
    </dgm:pt>
    <dgm:pt modelId="{51C9B38E-C911-4345-BBEE-B34F4D2E6A49}" type="sibTrans" cxnId="{1B78CEF1-91EE-46DF-B976-34AD517794B2}">
      <dgm:prSet/>
      <dgm:spPr/>
      <dgm:t>
        <a:bodyPr/>
        <a:lstStyle/>
        <a:p>
          <a:endParaRPr lang="en-US"/>
        </a:p>
      </dgm:t>
    </dgm:pt>
    <dgm:pt modelId="{D4592BCC-007C-4C14-8F16-6D782D5D9998}">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smtClean="0"/>
            <a:t>Misconceptions</a:t>
          </a:r>
          <a:endParaRPr lang="en-US" dirty="0"/>
        </a:p>
      </dgm:t>
    </dgm:pt>
    <dgm:pt modelId="{5B3B049D-B76F-4FCE-A8DB-385E774B525B}" type="parTrans" cxnId="{AF8903C2-D672-447F-8E3B-FE3B0CDA3F73}">
      <dgm:prSet/>
      <dgm:spPr/>
      <dgm:t>
        <a:bodyPr/>
        <a:lstStyle/>
        <a:p>
          <a:endParaRPr lang="en-US"/>
        </a:p>
      </dgm:t>
    </dgm:pt>
    <dgm:pt modelId="{80C7DC0B-066B-4963-BB1E-89DCCBD97D4F}" type="sibTrans" cxnId="{AF8903C2-D672-447F-8E3B-FE3B0CDA3F73}">
      <dgm:prSet/>
      <dgm:spPr/>
      <dgm:t>
        <a:bodyPr/>
        <a:lstStyle/>
        <a:p>
          <a:endParaRPr lang="en-US"/>
        </a:p>
      </dgm:t>
    </dgm:pt>
    <dgm:pt modelId="{6CB6009B-0EA8-47EE-936A-019D6C7A17F8}">
      <dgm:prSet phldrT="[Text]"/>
      <dgm:spPr/>
      <dgm:t>
        <a:bodyPr/>
        <a:lstStyle/>
        <a:p>
          <a:r>
            <a:rPr lang="en-US" dirty="0" smtClean="0"/>
            <a:t>Collaborative Task</a:t>
          </a:r>
          <a:endParaRPr lang="en-US" dirty="0"/>
        </a:p>
      </dgm:t>
    </dgm:pt>
    <dgm:pt modelId="{1940F368-3620-452F-829F-421F0486D689}" type="parTrans" cxnId="{F4F526E8-6E2D-42F6-BA1A-E60A427B2CCE}">
      <dgm:prSet/>
      <dgm:spPr/>
      <dgm:t>
        <a:bodyPr/>
        <a:lstStyle/>
        <a:p>
          <a:endParaRPr lang="en-US"/>
        </a:p>
      </dgm:t>
    </dgm:pt>
    <dgm:pt modelId="{0DD09168-91FE-45C8-A791-ED51EE247BA8}" type="sibTrans" cxnId="{F4F526E8-6E2D-42F6-BA1A-E60A427B2CCE}">
      <dgm:prSet/>
      <dgm:spPr/>
      <dgm:t>
        <a:bodyPr/>
        <a:lstStyle/>
        <a:p>
          <a:endParaRPr lang="en-US"/>
        </a:p>
      </dgm:t>
    </dgm:pt>
    <dgm:pt modelId="{A8CE913D-41AC-4A93-B3F3-EF791AA2A3D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Feedback</a:t>
          </a:r>
          <a:endParaRPr lang="en-US" dirty="0"/>
        </a:p>
      </dgm:t>
    </dgm:pt>
    <dgm:pt modelId="{A6BD02F8-0F5D-4160-BA6B-21C1DD81CF79}" type="parTrans" cxnId="{30FCCEE3-3F18-4230-B24B-515391B67810}">
      <dgm:prSet/>
      <dgm:spPr/>
      <dgm:t>
        <a:bodyPr/>
        <a:lstStyle/>
        <a:p>
          <a:endParaRPr lang="en-US"/>
        </a:p>
      </dgm:t>
    </dgm:pt>
    <dgm:pt modelId="{73334043-60FB-4664-8A80-1B15661D489C}" type="sibTrans" cxnId="{30FCCEE3-3F18-4230-B24B-515391B67810}">
      <dgm:prSet/>
      <dgm:spPr/>
      <dgm:t>
        <a:bodyPr/>
        <a:lstStyle/>
        <a:p>
          <a:endParaRPr lang="en-US"/>
        </a:p>
      </dgm:t>
    </dgm:pt>
    <dgm:pt modelId="{D2605546-42BA-486B-9E5C-A3C5F623005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Discussion</a:t>
          </a:r>
          <a:endParaRPr lang="en-US" dirty="0"/>
        </a:p>
      </dgm:t>
    </dgm:pt>
    <dgm:pt modelId="{90141D2E-F7BD-4068-97F7-06BDA4EF8A99}" type="parTrans" cxnId="{ED165021-662F-4420-A977-679B01A06EFC}">
      <dgm:prSet/>
      <dgm:spPr/>
      <dgm:t>
        <a:bodyPr/>
        <a:lstStyle/>
        <a:p>
          <a:endParaRPr lang="en-US"/>
        </a:p>
      </dgm:t>
    </dgm:pt>
    <dgm:pt modelId="{3FF891CF-5B7D-426A-A584-54626AA6D6A0}" type="sibTrans" cxnId="{ED165021-662F-4420-A977-679B01A06EFC}">
      <dgm:prSet/>
      <dgm:spPr/>
      <dgm:t>
        <a:bodyPr/>
        <a:lstStyle/>
        <a:p>
          <a:endParaRPr lang="en-US"/>
        </a:p>
      </dgm:t>
    </dgm:pt>
    <dgm:pt modelId="{4D37DDA4-8D6A-423A-BF88-19E95089952F}">
      <dgm:prSet phldrT="[Text]"/>
      <dgm:spPr/>
      <dgm:t>
        <a:bodyPr/>
        <a:lstStyle/>
        <a:p>
          <a:r>
            <a:rPr lang="en-US" dirty="0" smtClean="0"/>
            <a:t>Post-Assessment</a:t>
          </a:r>
          <a:endParaRPr lang="en-US" dirty="0"/>
        </a:p>
      </dgm:t>
    </dgm:pt>
    <dgm:pt modelId="{7A645A8E-EA4B-4F81-A6C8-63FEBFD6D977}" type="parTrans" cxnId="{B1386E2D-7B6F-462D-ADA7-E15789BC9EAA}">
      <dgm:prSet/>
      <dgm:spPr/>
      <dgm:t>
        <a:bodyPr/>
        <a:lstStyle/>
        <a:p>
          <a:endParaRPr lang="en-US"/>
        </a:p>
      </dgm:t>
    </dgm:pt>
    <dgm:pt modelId="{2C9CAED6-B7AA-48CF-AF06-B24C1EFE9C7C}" type="sibTrans" cxnId="{B1386E2D-7B6F-462D-ADA7-E15789BC9EAA}">
      <dgm:prSet/>
      <dgm:spPr/>
      <dgm:t>
        <a:bodyPr/>
        <a:lstStyle/>
        <a:p>
          <a:endParaRPr lang="en-US"/>
        </a:p>
      </dgm:t>
    </dgm:pt>
    <dgm:pt modelId="{C038AD5C-A00F-48D1-9D49-AE5870C65539}">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Improvement</a:t>
          </a:r>
          <a:endParaRPr lang="en-US" dirty="0"/>
        </a:p>
      </dgm:t>
    </dgm:pt>
    <dgm:pt modelId="{A964EB38-82C0-4ED2-A3FC-80561CBAC18E}" type="parTrans" cxnId="{6C0008EA-4796-4322-BD0B-19A3A24B06E5}">
      <dgm:prSet/>
      <dgm:spPr/>
      <dgm:t>
        <a:bodyPr/>
        <a:lstStyle/>
        <a:p>
          <a:endParaRPr lang="en-US"/>
        </a:p>
      </dgm:t>
    </dgm:pt>
    <dgm:pt modelId="{71BEAEA0-886C-4C6D-B811-8CDCBD507EA2}" type="sibTrans" cxnId="{6C0008EA-4796-4322-BD0B-19A3A24B06E5}">
      <dgm:prSet/>
      <dgm:spPr/>
      <dgm:t>
        <a:bodyPr/>
        <a:lstStyle/>
        <a:p>
          <a:endParaRPr lang="en-US"/>
        </a:p>
      </dgm:t>
    </dgm:pt>
    <dgm:pt modelId="{B50EF056-E483-4F27-BF95-8AF94FFCCEEA}">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Deeper Understanding</a:t>
          </a:r>
          <a:endParaRPr lang="en-US" dirty="0"/>
        </a:p>
      </dgm:t>
    </dgm:pt>
    <dgm:pt modelId="{9B477784-0564-48D4-8B31-9A36A91E548B}" type="parTrans" cxnId="{BCF4E687-86F7-455A-ADFF-5DBB5C37C6A8}">
      <dgm:prSet/>
      <dgm:spPr/>
      <dgm:t>
        <a:bodyPr/>
        <a:lstStyle/>
        <a:p>
          <a:endParaRPr lang="en-US"/>
        </a:p>
      </dgm:t>
    </dgm:pt>
    <dgm:pt modelId="{9AC56732-1C3A-452B-86CF-48758C42D633}" type="sibTrans" cxnId="{BCF4E687-86F7-455A-ADFF-5DBB5C37C6A8}">
      <dgm:prSet/>
      <dgm:spPr/>
      <dgm:t>
        <a:bodyPr/>
        <a:lstStyle/>
        <a:p>
          <a:endParaRPr lang="en-US"/>
        </a:p>
      </dgm:t>
    </dgm:pt>
    <dgm:pt modelId="{76DF079A-9985-4001-BF0B-D696FAE298DD}">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25F3EB05-3C98-4E1E-A0E4-6C5E555A11B6}" type="parTrans" cxnId="{C4C23685-C8E9-411D-8DF6-0B8142E141CC}">
      <dgm:prSet/>
      <dgm:spPr/>
      <dgm:t>
        <a:bodyPr/>
        <a:lstStyle/>
        <a:p>
          <a:endParaRPr lang="en-US"/>
        </a:p>
      </dgm:t>
    </dgm:pt>
    <dgm:pt modelId="{03B07CF7-617C-4DB4-A76A-7DBC914280A9}" type="sibTrans" cxnId="{C4C23685-C8E9-411D-8DF6-0B8142E141CC}">
      <dgm:prSet/>
      <dgm:spPr/>
      <dgm:t>
        <a:bodyPr/>
        <a:lstStyle/>
        <a:p>
          <a:endParaRPr lang="en-US"/>
        </a:p>
      </dgm:t>
    </dgm:pt>
    <dgm:pt modelId="{FC989D21-9BFC-412B-A45F-BDB0B5F32020}">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Understandings</a:t>
          </a:r>
          <a:endParaRPr lang="en-US" dirty="0"/>
        </a:p>
      </dgm:t>
    </dgm:pt>
    <dgm:pt modelId="{21976B57-8DE9-4735-B9BE-A710FFA883EB}" type="parTrans" cxnId="{38AA7E60-6FB0-4E15-8533-D4A6FDDF070A}">
      <dgm:prSet/>
      <dgm:spPr/>
      <dgm:t>
        <a:bodyPr/>
        <a:lstStyle/>
        <a:p>
          <a:endParaRPr lang="en-US"/>
        </a:p>
      </dgm:t>
    </dgm:pt>
    <dgm:pt modelId="{585B438D-844D-4ABF-ACCE-F69183BA4BFC}" type="sibTrans" cxnId="{38AA7E60-6FB0-4E15-8533-D4A6FDDF070A}">
      <dgm:prSet/>
      <dgm:spPr/>
      <dgm:t>
        <a:bodyPr/>
        <a:lstStyle/>
        <a:p>
          <a:endParaRPr lang="en-US"/>
        </a:p>
      </dgm:t>
    </dgm:pt>
    <dgm:pt modelId="{0874C677-2AAD-40A5-B944-5BF796882D76}">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80526DF5-E67B-45BB-9074-35E522A840DD}" type="parTrans" cxnId="{607EF1A7-FEC7-424B-8A67-128B8A065244}">
      <dgm:prSet/>
      <dgm:spPr/>
      <dgm:t>
        <a:bodyPr/>
        <a:lstStyle/>
        <a:p>
          <a:endParaRPr lang="en-US"/>
        </a:p>
      </dgm:t>
    </dgm:pt>
    <dgm:pt modelId="{CDC4143C-8147-4255-975E-1F22C35C7E54}" type="sibTrans" cxnId="{607EF1A7-FEC7-424B-8A67-128B8A065244}">
      <dgm:prSet/>
      <dgm:spPr/>
      <dgm:t>
        <a:bodyPr/>
        <a:lstStyle/>
        <a:p>
          <a:endParaRPr lang="en-US"/>
        </a:p>
      </dgm:t>
    </dgm:pt>
    <dgm:pt modelId="{659299E4-37F7-468A-B20B-1E9A8BAB00DA}">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Explanations</a:t>
          </a:r>
          <a:endParaRPr lang="en-US" dirty="0"/>
        </a:p>
      </dgm:t>
    </dgm:pt>
    <dgm:pt modelId="{20924E85-9626-4671-8325-7F11216CFCEE}" type="parTrans" cxnId="{E21A89CA-0128-444B-8569-AD8607F200C4}">
      <dgm:prSet/>
      <dgm:spPr/>
      <dgm:t>
        <a:bodyPr/>
        <a:lstStyle/>
        <a:p>
          <a:endParaRPr lang="en-US"/>
        </a:p>
      </dgm:t>
    </dgm:pt>
    <dgm:pt modelId="{67C42011-BE6B-443B-8C2F-72B8747F3A7F}" type="sibTrans" cxnId="{E21A89CA-0128-444B-8569-AD8607F200C4}">
      <dgm:prSet/>
      <dgm:spPr/>
      <dgm:t>
        <a:bodyPr/>
        <a:lstStyle/>
        <a:p>
          <a:endParaRPr lang="en-US"/>
        </a:p>
      </dgm:t>
    </dgm:pt>
    <dgm:pt modelId="{51BC1071-EF73-4DF6-9978-0AD16BD54B47}" type="pres">
      <dgm:prSet presAssocID="{C8ECB9DC-12A6-46DF-B11E-A0A2B627749B}" presName="Name0" presStyleCnt="0">
        <dgm:presLayoutVars>
          <dgm:dir/>
          <dgm:animLvl val="lvl"/>
          <dgm:resizeHandles val="exact"/>
        </dgm:presLayoutVars>
      </dgm:prSet>
      <dgm:spPr/>
      <dgm:t>
        <a:bodyPr/>
        <a:lstStyle/>
        <a:p>
          <a:endParaRPr lang="en-US"/>
        </a:p>
      </dgm:t>
    </dgm:pt>
    <dgm:pt modelId="{EA35C5F8-E164-4838-9BF7-CC1743E1734C}" type="pres">
      <dgm:prSet presAssocID="{C8ECB9DC-12A6-46DF-B11E-A0A2B627749B}" presName="tSp" presStyleCnt="0"/>
      <dgm:spPr/>
    </dgm:pt>
    <dgm:pt modelId="{EF7688F7-13E3-49B3-BBB6-06A6A66B5897}" type="pres">
      <dgm:prSet presAssocID="{C8ECB9DC-12A6-46DF-B11E-A0A2B627749B}" presName="bSp" presStyleCnt="0"/>
      <dgm:spPr/>
    </dgm:pt>
    <dgm:pt modelId="{A48D0C40-E0B2-4F59-B2C6-39D98BA1E72F}" type="pres">
      <dgm:prSet presAssocID="{C8ECB9DC-12A6-46DF-B11E-A0A2B627749B}" presName="process" presStyleCnt="0"/>
      <dgm:spPr/>
    </dgm:pt>
    <dgm:pt modelId="{7A7493C6-A7B2-4168-BB94-E429A490894D}" type="pres">
      <dgm:prSet presAssocID="{854302C9-5182-46C7-934F-3D492B202461}" presName="composite1" presStyleCnt="0"/>
      <dgm:spPr/>
    </dgm:pt>
    <dgm:pt modelId="{4CDB75FE-4515-4970-A792-63E6CD19B55D}" type="pres">
      <dgm:prSet presAssocID="{854302C9-5182-46C7-934F-3D492B202461}" presName="dummyNode1" presStyleLbl="node1" presStyleIdx="0" presStyleCnt="3"/>
      <dgm:spPr/>
    </dgm:pt>
    <dgm:pt modelId="{4948F32C-9EB3-49B2-8FDD-D55DE1C522AF}" type="pres">
      <dgm:prSet presAssocID="{854302C9-5182-46C7-934F-3D492B202461}" presName="childNode1" presStyleLbl="bgAcc1" presStyleIdx="0" presStyleCnt="3" custLinFactNeighborX="3054" custLinFactNeighborY="1446">
        <dgm:presLayoutVars>
          <dgm:bulletEnabled val="1"/>
        </dgm:presLayoutVars>
      </dgm:prSet>
      <dgm:spPr/>
      <dgm:t>
        <a:bodyPr/>
        <a:lstStyle/>
        <a:p>
          <a:endParaRPr lang="en-US"/>
        </a:p>
      </dgm:t>
    </dgm:pt>
    <dgm:pt modelId="{A940BBC9-9C27-400B-AE9F-A6B14802CB12}" type="pres">
      <dgm:prSet presAssocID="{854302C9-5182-46C7-934F-3D492B202461}" presName="childNode1tx" presStyleLbl="bgAcc1" presStyleIdx="0" presStyleCnt="3">
        <dgm:presLayoutVars>
          <dgm:bulletEnabled val="1"/>
        </dgm:presLayoutVars>
      </dgm:prSet>
      <dgm:spPr/>
      <dgm:t>
        <a:bodyPr/>
        <a:lstStyle/>
        <a:p>
          <a:endParaRPr lang="en-US"/>
        </a:p>
      </dgm:t>
    </dgm:pt>
    <dgm:pt modelId="{66176D20-66AE-4A7E-AF45-46EBBD7B0075}" type="pres">
      <dgm:prSet presAssocID="{854302C9-5182-46C7-934F-3D492B202461}" presName="parentNode1" presStyleLbl="node1" presStyleIdx="0" presStyleCnt="3" custLinFactY="-100000" custLinFactNeighborX="-40690" custLinFactNeighborY="-175300">
        <dgm:presLayoutVars>
          <dgm:chMax val="1"/>
          <dgm:bulletEnabled val="1"/>
        </dgm:presLayoutVars>
      </dgm:prSet>
      <dgm:spPr/>
      <dgm:t>
        <a:bodyPr/>
        <a:lstStyle/>
        <a:p>
          <a:endParaRPr lang="en-US"/>
        </a:p>
      </dgm:t>
    </dgm:pt>
    <dgm:pt modelId="{881913A7-7E4D-4494-9C3D-F53ADA467177}" type="pres">
      <dgm:prSet presAssocID="{854302C9-5182-46C7-934F-3D492B202461}" presName="connSite1" presStyleCnt="0"/>
      <dgm:spPr/>
    </dgm:pt>
    <dgm:pt modelId="{00334F5E-4B52-4538-8B53-5AC152C22AFF}" type="pres">
      <dgm:prSet presAssocID="{51C9B38E-C911-4345-BBEE-B34F4D2E6A49}" presName="Name9" presStyleLbl="sibTrans2D1" presStyleIdx="0" presStyleCnt="2" custAng="19171601" custLinFactNeighborX="-24018" custLinFactNeighborY="13652"/>
      <dgm:spPr/>
      <dgm:t>
        <a:bodyPr/>
        <a:lstStyle/>
        <a:p>
          <a:endParaRPr lang="en-US"/>
        </a:p>
      </dgm:t>
    </dgm:pt>
    <dgm:pt modelId="{D3D2DF85-656B-45FC-BFEA-857A1167AB26}" type="pres">
      <dgm:prSet presAssocID="{6CB6009B-0EA8-47EE-936A-019D6C7A17F8}" presName="composite2" presStyleCnt="0"/>
      <dgm:spPr/>
    </dgm:pt>
    <dgm:pt modelId="{69F6A34A-7E8E-4FF8-A679-935B136EDBEF}" type="pres">
      <dgm:prSet presAssocID="{6CB6009B-0EA8-47EE-936A-019D6C7A17F8}" presName="dummyNode2" presStyleLbl="node1" presStyleIdx="0" presStyleCnt="3"/>
      <dgm:spPr/>
    </dgm:pt>
    <dgm:pt modelId="{DB99730E-47EA-47E4-8655-DFAA17B22F33}" type="pres">
      <dgm:prSet presAssocID="{6CB6009B-0EA8-47EE-936A-019D6C7A17F8}" presName="childNode2" presStyleLbl="bgAcc1" presStyleIdx="1" presStyleCnt="3">
        <dgm:presLayoutVars>
          <dgm:bulletEnabled val="1"/>
        </dgm:presLayoutVars>
      </dgm:prSet>
      <dgm:spPr/>
      <dgm:t>
        <a:bodyPr/>
        <a:lstStyle/>
        <a:p>
          <a:endParaRPr lang="en-US"/>
        </a:p>
      </dgm:t>
    </dgm:pt>
    <dgm:pt modelId="{0CEF0912-A364-4DE4-84AE-B2E3D0A5B528}" type="pres">
      <dgm:prSet presAssocID="{6CB6009B-0EA8-47EE-936A-019D6C7A17F8}" presName="childNode2tx" presStyleLbl="bgAcc1" presStyleIdx="1" presStyleCnt="3">
        <dgm:presLayoutVars>
          <dgm:bulletEnabled val="1"/>
        </dgm:presLayoutVars>
      </dgm:prSet>
      <dgm:spPr/>
      <dgm:t>
        <a:bodyPr/>
        <a:lstStyle/>
        <a:p>
          <a:endParaRPr lang="en-US"/>
        </a:p>
      </dgm:t>
    </dgm:pt>
    <dgm:pt modelId="{3D5EAD35-5713-459F-B5AC-B47E7943CE8E}" type="pres">
      <dgm:prSet presAssocID="{6CB6009B-0EA8-47EE-936A-019D6C7A17F8}" presName="parentNode2" presStyleLbl="node1" presStyleIdx="1" presStyleCnt="3" custLinFactY="100000" custLinFactNeighborX="14073" custLinFactNeighborY="143705">
        <dgm:presLayoutVars>
          <dgm:chMax val="0"/>
          <dgm:bulletEnabled val="1"/>
        </dgm:presLayoutVars>
      </dgm:prSet>
      <dgm:spPr/>
      <dgm:t>
        <a:bodyPr/>
        <a:lstStyle/>
        <a:p>
          <a:endParaRPr lang="en-US"/>
        </a:p>
      </dgm:t>
    </dgm:pt>
    <dgm:pt modelId="{92CB2F74-C3C4-47DC-A84D-FCAD5415549C}" type="pres">
      <dgm:prSet presAssocID="{6CB6009B-0EA8-47EE-936A-019D6C7A17F8}" presName="connSite2" presStyleCnt="0"/>
      <dgm:spPr/>
    </dgm:pt>
    <dgm:pt modelId="{653BD61F-BEC3-49E5-A5A2-C53FFC878E3C}" type="pres">
      <dgm:prSet presAssocID="{0DD09168-91FE-45C8-A791-ED51EE247BA8}" presName="Name18" presStyleLbl="sibTrans2D1" presStyleIdx="1" presStyleCnt="2" custAng="1509801" custScaleX="116990" custScaleY="96489" custLinFactNeighborX="-27115" custLinFactNeighborY="-28256"/>
      <dgm:spPr/>
      <dgm:t>
        <a:bodyPr/>
        <a:lstStyle/>
        <a:p>
          <a:endParaRPr lang="en-US"/>
        </a:p>
      </dgm:t>
    </dgm:pt>
    <dgm:pt modelId="{6147C477-1767-46D3-9B4A-84CBB4021D37}" type="pres">
      <dgm:prSet presAssocID="{4D37DDA4-8D6A-423A-BF88-19E95089952F}" presName="composite1" presStyleCnt="0"/>
      <dgm:spPr/>
    </dgm:pt>
    <dgm:pt modelId="{0D90718C-697A-4289-88A0-43DFAD61D4A4}" type="pres">
      <dgm:prSet presAssocID="{4D37DDA4-8D6A-423A-BF88-19E95089952F}" presName="dummyNode1" presStyleLbl="node1" presStyleIdx="1" presStyleCnt="3"/>
      <dgm:spPr/>
    </dgm:pt>
    <dgm:pt modelId="{26B7E905-965A-4B76-915B-6F6C6AC25465}" type="pres">
      <dgm:prSet presAssocID="{4D37DDA4-8D6A-423A-BF88-19E95089952F}" presName="childNode1" presStyleLbl="bgAcc1" presStyleIdx="2" presStyleCnt="3">
        <dgm:presLayoutVars>
          <dgm:bulletEnabled val="1"/>
        </dgm:presLayoutVars>
      </dgm:prSet>
      <dgm:spPr/>
      <dgm:t>
        <a:bodyPr/>
        <a:lstStyle/>
        <a:p>
          <a:endParaRPr lang="en-US"/>
        </a:p>
      </dgm:t>
    </dgm:pt>
    <dgm:pt modelId="{6137B469-4712-4293-94CC-959123BA9D16}" type="pres">
      <dgm:prSet presAssocID="{4D37DDA4-8D6A-423A-BF88-19E95089952F}" presName="childNode1tx" presStyleLbl="bgAcc1" presStyleIdx="2" presStyleCnt="3">
        <dgm:presLayoutVars>
          <dgm:bulletEnabled val="1"/>
        </dgm:presLayoutVars>
      </dgm:prSet>
      <dgm:spPr/>
      <dgm:t>
        <a:bodyPr/>
        <a:lstStyle/>
        <a:p>
          <a:endParaRPr lang="en-US"/>
        </a:p>
      </dgm:t>
    </dgm:pt>
    <dgm:pt modelId="{7588889C-9833-4048-87EF-E1565A7EC9F1}" type="pres">
      <dgm:prSet presAssocID="{4D37DDA4-8D6A-423A-BF88-19E95089952F}" presName="parentNode1" presStyleLbl="node1" presStyleIdx="2" presStyleCnt="3" custLinFactY="-100000" custLinFactNeighborX="14586" custLinFactNeighborY="-179656">
        <dgm:presLayoutVars>
          <dgm:chMax val="1"/>
          <dgm:bulletEnabled val="1"/>
        </dgm:presLayoutVars>
      </dgm:prSet>
      <dgm:spPr/>
      <dgm:t>
        <a:bodyPr/>
        <a:lstStyle/>
        <a:p>
          <a:endParaRPr lang="en-US"/>
        </a:p>
      </dgm:t>
    </dgm:pt>
    <dgm:pt modelId="{7859ED4B-628E-44B1-8DAC-AE80B39F376B}" type="pres">
      <dgm:prSet presAssocID="{4D37DDA4-8D6A-423A-BF88-19E95089952F}" presName="connSite1" presStyleCnt="0"/>
      <dgm:spPr/>
    </dgm:pt>
  </dgm:ptLst>
  <dgm:cxnLst>
    <dgm:cxn modelId="{1730661D-53B7-435C-831B-F164393FEB7B}" type="presOf" srcId="{D2605546-42BA-486B-9E5C-A3C5F623005F}" destId="{0CEF0912-A364-4DE4-84AE-B2E3D0A5B528}" srcOrd="1" destOrd="1" presId="urn:microsoft.com/office/officeart/2005/8/layout/hProcess4"/>
    <dgm:cxn modelId="{607EF1A7-FEC7-424B-8A67-128B8A065244}" srcId="{6CB6009B-0EA8-47EE-936A-019D6C7A17F8}" destId="{0874C677-2AAD-40A5-B944-5BF796882D76}" srcOrd="3" destOrd="0" parTransId="{80526DF5-E67B-45BB-9074-35E522A840DD}" sibTransId="{CDC4143C-8147-4255-975E-1F22C35C7E54}"/>
    <dgm:cxn modelId="{BCF4E687-86F7-455A-ADFF-5DBB5C37C6A8}" srcId="{4D37DDA4-8D6A-423A-BF88-19E95089952F}" destId="{B50EF056-E483-4F27-BF95-8AF94FFCCEEA}" srcOrd="1" destOrd="0" parTransId="{9B477784-0564-48D4-8B31-9A36A91E548B}" sibTransId="{9AC56732-1C3A-452B-86CF-48758C42D633}"/>
    <dgm:cxn modelId="{1A906955-80CE-41E3-A656-D97AA8D3A7D8}" type="presOf" srcId="{D2605546-42BA-486B-9E5C-A3C5F623005F}" destId="{DB99730E-47EA-47E4-8655-DFAA17B22F33}" srcOrd="0" destOrd="1" presId="urn:microsoft.com/office/officeart/2005/8/layout/hProcess4"/>
    <dgm:cxn modelId="{BC1B8D8F-9F35-40F2-80C7-232B3FFFDC19}" type="presOf" srcId="{FC989D21-9BFC-412B-A45F-BDB0B5F32020}" destId="{A940BBC9-9C27-400B-AE9F-A6B14802CB12}" srcOrd="1" destOrd="2" presId="urn:microsoft.com/office/officeart/2005/8/layout/hProcess4"/>
    <dgm:cxn modelId="{2B39491D-DF38-42EB-A937-FB3E5959B2D0}" type="presOf" srcId="{6CB6009B-0EA8-47EE-936A-019D6C7A17F8}" destId="{3D5EAD35-5713-459F-B5AC-B47E7943CE8E}" srcOrd="0" destOrd="0" presId="urn:microsoft.com/office/officeart/2005/8/layout/hProcess4"/>
    <dgm:cxn modelId="{341F4455-992A-4781-9134-24FD37B5B4D7}" type="presOf" srcId="{659299E4-37F7-468A-B20B-1E9A8BAB00DA}" destId="{0CEF0912-A364-4DE4-84AE-B2E3D0A5B528}" srcOrd="1" destOrd="2" presId="urn:microsoft.com/office/officeart/2005/8/layout/hProcess4"/>
    <dgm:cxn modelId="{297EAE8D-F71C-42F6-87A2-A27D1A4783CF}" type="presOf" srcId="{76DF079A-9985-4001-BF0B-D696FAE298DD}" destId="{4948F32C-9EB3-49B2-8FDD-D55DE1C522AF}" srcOrd="0" destOrd="0" presId="urn:microsoft.com/office/officeart/2005/8/layout/hProcess4"/>
    <dgm:cxn modelId="{23EA6F22-F62B-4A0A-A7B2-D3F37AA9AC4B}" type="presOf" srcId="{854302C9-5182-46C7-934F-3D492B202461}" destId="{66176D20-66AE-4A7E-AF45-46EBBD7B0075}" srcOrd="0" destOrd="0" presId="urn:microsoft.com/office/officeart/2005/8/layout/hProcess4"/>
    <dgm:cxn modelId="{A52E0F62-AA87-4397-9857-50CFB55DFB76}" type="presOf" srcId="{51C9B38E-C911-4345-BBEE-B34F4D2E6A49}" destId="{00334F5E-4B52-4538-8B53-5AC152C22AFF}" srcOrd="0" destOrd="0" presId="urn:microsoft.com/office/officeart/2005/8/layout/hProcess4"/>
    <dgm:cxn modelId="{B1386E2D-7B6F-462D-ADA7-E15789BC9EAA}" srcId="{C8ECB9DC-12A6-46DF-B11E-A0A2B627749B}" destId="{4D37DDA4-8D6A-423A-BF88-19E95089952F}" srcOrd="2" destOrd="0" parTransId="{7A645A8E-EA4B-4F81-A6C8-63FEBFD6D977}" sibTransId="{2C9CAED6-B7AA-48CF-AF06-B24C1EFE9C7C}"/>
    <dgm:cxn modelId="{AA0AD7C3-A29E-4E76-A013-4A3FAC17E4F8}" type="presOf" srcId="{D4592BCC-007C-4C14-8F16-6D782D5D9998}" destId="{A940BBC9-9C27-400B-AE9F-A6B14802CB12}" srcOrd="1" destOrd="1" presId="urn:microsoft.com/office/officeart/2005/8/layout/hProcess4"/>
    <dgm:cxn modelId="{1B78CEF1-91EE-46DF-B976-34AD517794B2}" srcId="{C8ECB9DC-12A6-46DF-B11E-A0A2B627749B}" destId="{854302C9-5182-46C7-934F-3D492B202461}" srcOrd="0" destOrd="0" parTransId="{13173A17-4C8F-4E0A-B4A5-B4C68DD7E436}" sibTransId="{51C9B38E-C911-4345-BBEE-B34F4D2E6A49}"/>
    <dgm:cxn modelId="{AF8903C2-D672-447F-8E3B-FE3B0CDA3F73}" srcId="{854302C9-5182-46C7-934F-3D492B202461}" destId="{D4592BCC-007C-4C14-8F16-6D782D5D9998}" srcOrd="1" destOrd="0" parTransId="{5B3B049D-B76F-4FCE-A8DB-385E774B525B}" sibTransId="{80C7DC0B-066B-4963-BB1E-89DCCBD97D4F}"/>
    <dgm:cxn modelId="{132DBC49-5BEE-47C1-855F-82B4552DCDE9}" type="presOf" srcId="{4D37DDA4-8D6A-423A-BF88-19E95089952F}" destId="{7588889C-9833-4048-87EF-E1565A7EC9F1}" srcOrd="0" destOrd="0" presId="urn:microsoft.com/office/officeart/2005/8/layout/hProcess4"/>
    <dgm:cxn modelId="{D4ECD861-1B94-4059-9C66-E033C956B9F1}" type="presOf" srcId="{C8ECB9DC-12A6-46DF-B11E-A0A2B627749B}" destId="{51BC1071-EF73-4DF6-9978-0AD16BD54B47}" srcOrd="0" destOrd="0" presId="urn:microsoft.com/office/officeart/2005/8/layout/hProcess4"/>
    <dgm:cxn modelId="{6C0008EA-4796-4322-BD0B-19A3A24B06E5}" srcId="{4D37DDA4-8D6A-423A-BF88-19E95089952F}" destId="{C038AD5C-A00F-48D1-9D49-AE5870C65539}" srcOrd="0" destOrd="0" parTransId="{A964EB38-82C0-4ED2-A3FC-80561CBAC18E}" sibTransId="{71BEAEA0-886C-4C6D-B811-8CDCBD507EA2}"/>
    <dgm:cxn modelId="{16CFF9CF-6204-48A7-B620-CB869DC2DB1F}" type="presOf" srcId="{D4592BCC-007C-4C14-8F16-6D782D5D9998}" destId="{4948F32C-9EB3-49B2-8FDD-D55DE1C522AF}" srcOrd="0" destOrd="1" presId="urn:microsoft.com/office/officeart/2005/8/layout/hProcess4"/>
    <dgm:cxn modelId="{ED165021-662F-4420-A977-679B01A06EFC}" srcId="{6CB6009B-0EA8-47EE-936A-019D6C7A17F8}" destId="{D2605546-42BA-486B-9E5C-A3C5F623005F}" srcOrd="1" destOrd="0" parTransId="{90141D2E-F7BD-4068-97F7-06BDA4EF8A99}" sibTransId="{3FF891CF-5B7D-426A-A584-54626AA6D6A0}"/>
    <dgm:cxn modelId="{0F4E15A0-3FE5-4DD0-9AE3-E0A1B35E54C1}" type="presOf" srcId="{A8CE913D-41AC-4A93-B3F3-EF791AA2A3DF}" destId="{DB99730E-47EA-47E4-8655-DFAA17B22F33}" srcOrd="0" destOrd="0" presId="urn:microsoft.com/office/officeart/2005/8/layout/hProcess4"/>
    <dgm:cxn modelId="{FAE6B735-ACF3-47DA-A527-1936371CD358}" type="presOf" srcId="{0874C677-2AAD-40A5-B944-5BF796882D76}" destId="{DB99730E-47EA-47E4-8655-DFAA17B22F33}" srcOrd="0" destOrd="3" presId="urn:microsoft.com/office/officeart/2005/8/layout/hProcess4"/>
    <dgm:cxn modelId="{E21A89CA-0128-444B-8569-AD8607F200C4}" srcId="{6CB6009B-0EA8-47EE-936A-019D6C7A17F8}" destId="{659299E4-37F7-468A-B20B-1E9A8BAB00DA}" srcOrd="2" destOrd="0" parTransId="{20924E85-9626-4671-8325-7F11216CFCEE}" sibTransId="{67C42011-BE6B-443B-8C2F-72B8747F3A7F}"/>
    <dgm:cxn modelId="{38AA7E60-6FB0-4E15-8533-D4A6FDDF070A}" srcId="{854302C9-5182-46C7-934F-3D492B202461}" destId="{FC989D21-9BFC-412B-A45F-BDB0B5F32020}" srcOrd="2" destOrd="0" parTransId="{21976B57-8DE9-4735-B9BE-A710FFA883EB}" sibTransId="{585B438D-844D-4ABF-ACCE-F69183BA4BFC}"/>
    <dgm:cxn modelId="{4F093E54-304F-4714-92B0-D308151875A5}" type="presOf" srcId="{0DD09168-91FE-45C8-A791-ED51EE247BA8}" destId="{653BD61F-BEC3-49E5-A5A2-C53FFC878E3C}" srcOrd="0" destOrd="0" presId="urn:microsoft.com/office/officeart/2005/8/layout/hProcess4"/>
    <dgm:cxn modelId="{6E32C79A-0A65-42C0-90FB-3925A2891DE5}" type="presOf" srcId="{76DF079A-9985-4001-BF0B-D696FAE298DD}" destId="{A940BBC9-9C27-400B-AE9F-A6B14802CB12}" srcOrd="1" destOrd="0" presId="urn:microsoft.com/office/officeart/2005/8/layout/hProcess4"/>
    <dgm:cxn modelId="{2F382DBC-08BB-49EE-9C66-521302452214}" type="presOf" srcId="{659299E4-37F7-468A-B20B-1E9A8BAB00DA}" destId="{DB99730E-47EA-47E4-8655-DFAA17B22F33}" srcOrd="0" destOrd="2" presId="urn:microsoft.com/office/officeart/2005/8/layout/hProcess4"/>
    <dgm:cxn modelId="{B19E0D26-F200-4726-B08A-783476690BCB}" type="presOf" srcId="{C038AD5C-A00F-48D1-9D49-AE5870C65539}" destId="{26B7E905-965A-4B76-915B-6F6C6AC25465}" srcOrd="0" destOrd="0" presId="urn:microsoft.com/office/officeart/2005/8/layout/hProcess4"/>
    <dgm:cxn modelId="{AC5517C0-C687-4E55-8B63-33A281F71184}" type="presOf" srcId="{B50EF056-E483-4F27-BF95-8AF94FFCCEEA}" destId="{26B7E905-965A-4B76-915B-6F6C6AC25465}" srcOrd="0" destOrd="1" presId="urn:microsoft.com/office/officeart/2005/8/layout/hProcess4"/>
    <dgm:cxn modelId="{1D11E64A-9C02-4ED7-AC39-44BF0F5C96CE}" type="presOf" srcId="{C038AD5C-A00F-48D1-9D49-AE5870C65539}" destId="{6137B469-4712-4293-94CC-959123BA9D16}" srcOrd="1" destOrd="0" presId="urn:microsoft.com/office/officeart/2005/8/layout/hProcess4"/>
    <dgm:cxn modelId="{994A36D3-C121-4EAA-9C9D-D49A5F0D89C6}" type="presOf" srcId="{A8CE913D-41AC-4A93-B3F3-EF791AA2A3DF}" destId="{0CEF0912-A364-4DE4-84AE-B2E3D0A5B528}" srcOrd="1" destOrd="0" presId="urn:microsoft.com/office/officeart/2005/8/layout/hProcess4"/>
    <dgm:cxn modelId="{30FCCEE3-3F18-4230-B24B-515391B67810}" srcId="{6CB6009B-0EA8-47EE-936A-019D6C7A17F8}" destId="{A8CE913D-41AC-4A93-B3F3-EF791AA2A3DF}" srcOrd="0" destOrd="0" parTransId="{A6BD02F8-0F5D-4160-BA6B-21C1DD81CF79}" sibTransId="{73334043-60FB-4664-8A80-1B15661D489C}"/>
    <dgm:cxn modelId="{08A63D19-87C4-4C6A-8062-DD3D8BB2C7A0}" type="presOf" srcId="{FC989D21-9BFC-412B-A45F-BDB0B5F32020}" destId="{4948F32C-9EB3-49B2-8FDD-D55DE1C522AF}" srcOrd="0" destOrd="2" presId="urn:microsoft.com/office/officeart/2005/8/layout/hProcess4"/>
    <dgm:cxn modelId="{1BF2CD1F-F69A-4897-ADED-147B674B0120}" type="presOf" srcId="{0874C677-2AAD-40A5-B944-5BF796882D76}" destId="{0CEF0912-A364-4DE4-84AE-B2E3D0A5B528}" srcOrd="1" destOrd="3" presId="urn:microsoft.com/office/officeart/2005/8/layout/hProcess4"/>
    <dgm:cxn modelId="{C4C23685-C8E9-411D-8DF6-0B8142E141CC}" srcId="{854302C9-5182-46C7-934F-3D492B202461}" destId="{76DF079A-9985-4001-BF0B-D696FAE298DD}" srcOrd="0" destOrd="0" parTransId="{25F3EB05-3C98-4E1E-A0E4-6C5E555A11B6}" sibTransId="{03B07CF7-617C-4DB4-A76A-7DBC914280A9}"/>
    <dgm:cxn modelId="{F4F526E8-6E2D-42F6-BA1A-E60A427B2CCE}" srcId="{C8ECB9DC-12A6-46DF-B11E-A0A2B627749B}" destId="{6CB6009B-0EA8-47EE-936A-019D6C7A17F8}" srcOrd="1" destOrd="0" parTransId="{1940F368-3620-452F-829F-421F0486D689}" sibTransId="{0DD09168-91FE-45C8-A791-ED51EE247BA8}"/>
    <dgm:cxn modelId="{F1DD4A8B-B6D6-4B41-A9A8-D5DFB956EB88}" type="presOf" srcId="{B50EF056-E483-4F27-BF95-8AF94FFCCEEA}" destId="{6137B469-4712-4293-94CC-959123BA9D16}" srcOrd="1" destOrd="1" presId="urn:microsoft.com/office/officeart/2005/8/layout/hProcess4"/>
    <dgm:cxn modelId="{4E9A6CE3-922B-4D12-961D-5CF360FB5742}" type="presParOf" srcId="{51BC1071-EF73-4DF6-9978-0AD16BD54B47}" destId="{EA35C5F8-E164-4838-9BF7-CC1743E1734C}" srcOrd="0" destOrd="0" presId="urn:microsoft.com/office/officeart/2005/8/layout/hProcess4"/>
    <dgm:cxn modelId="{41D1FC05-75D4-48B9-B257-08E25007DF58}" type="presParOf" srcId="{51BC1071-EF73-4DF6-9978-0AD16BD54B47}" destId="{EF7688F7-13E3-49B3-BBB6-06A6A66B5897}" srcOrd="1" destOrd="0" presId="urn:microsoft.com/office/officeart/2005/8/layout/hProcess4"/>
    <dgm:cxn modelId="{795FC79A-6B5C-485A-BAEA-C45BDBF43DD0}" type="presParOf" srcId="{51BC1071-EF73-4DF6-9978-0AD16BD54B47}" destId="{A48D0C40-E0B2-4F59-B2C6-39D98BA1E72F}" srcOrd="2" destOrd="0" presId="urn:microsoft.com/office/officeart/2005/8/layout/hProcess4"/>
    <dgm:cxn modelId="{CB31F952-D65C-459E-BD65-B7A4717FCEF9}" type="presParOf" srcId="{A48D0C40-E0B2-4F59-B2C6-39D98BA1E72F}" destId="{7A7493C6-A7B2-4168-BB94-E429A490894D}" srcOrd="0" destOrd="0" presId="urn:microsoft.com/office/officeart/2005/8/layout/hProcess4"/>
    <dgm:cxn modelId="{0A6BAB51-F042-4D1A-A9BD-52B0A0C95844}" type="presParOf" srcId="{7A7493C6-A7B2-4168-BB94-E429A490894D}" destId="{4CDB75FE-4515-4970-A792-63E6CD19B55D}" srcOrd="0" destOrd="0" presId="urn:microsoft.com/office/officeart/2005/8/layout/hProcess4"/>
    <dgm:cxn modelId="{CEC957BB-577E-4E06-937F-06AC37A76106}" type="presParOf" srcId="{7A7493C6-A7B2-4168-BB94-E429A490894D}" destId="{4948F32C-9EB3-49B2-8FDD-D55DE1C522AF}" srcOrd="1" destOrd="0" presId="urn:microsoft.com/office/officeart/2005/8/layout/hProcess4"/>
    <dgm:cxn modelId="{8067EC74-DCD1-4F6E-87B3-D3B0D05E9955}" type="presParOf" srcId="{7A7493C6-A7B2-4168-BB94-E429A490894D}" destId="{A940BBC9-9C27-400B-AE9F-A6B14802CB12}" srcOrd="2" destOrd="0" presId="urn:microsoft.com/office/officeart/2005/8/layout/hProcess4"/>
    <dgm:cxn modelId="{B98E829D-F4FB-48B4-A01C-00966D382630}" type="presParOf" srcId="{7A7493C6-A7B2-4168-BB94-E429A490894D}" destId="{66176D20-66AE-4A7E-AF45-46EBBD7B0075}" srcOrd="3" destOrd="0" presId="urn:microsoft.com/office/officeart/2005/8/layout/hProcess4"/>
    <dgm:cxn modelId="{992314CD-0534-4D61-B95A-70A39F8842A0}" type="presParOf" srcId="{7A7493C6-A7B2-4168-BB94-E429A490894D}" destId="{881913A7-7E4D-4494-9C3D-F53ADA467177}" srcOrd="4" destOrd="0" presId="urn:microsoft.com/office/officeart/2005/8/layout/hProcess4"/>
    <dgm:cxn modelId="{F60C9DAA-FED0-4B98-AF47-5E23D5DF42CE}" type="presParOf" srcId="{A48D0C40-E0B2-4F59-B2C6-39D98BA1E72F}" destId="{00334F5E-4B52-4538-8B53-5AC152C22AFF}" srcOrd="1" destOrd="0" presId="urn:microsoft.com/office/officeart/2005/8/layout/hProcess4"/>
    <dgm:cxn modelId="{CD53AEF7-88E5-45C9-B979-654ED21BE12E}" type="presParOf" srcId="{A48D0C40-E0B2-4F59-B2C6-39D98BA1E72F}" destId="{D3D2DF85-656B-45FC-BFEA-857A1167AB26}" srcOrd="2" destOrd="0" presId="urn:microsoft.com/office/officeart/2005/8/layout/hProcess4"/>
    <dgm:cxn modelId="{BFA9D644-3130-4AD1-8BA0-CEE851DEE24A}" type="presParOf" srcId="{D3D2DF85-656B-45FC-BFEA-857A1167AB26}" destId="{69F6A34A-7E8E-4FF8-A679-935B136EDBEF}" srcOrd="0" destOrd="0" presId="urn:microsoft.com/office/officeart/2005/8/layout/hProcess4"/>
    <dgm:cxn modelId="{8E760B15-C534-48AD-AD93-289EA8AF9B16}" type="presParOf" srcId="{D3D2DF85-656B-45FC-BFEA-857A1167AB26}" destId="{DB99730E-47EA-47E4-8655-DFAA17B22F33}" srcOrd="1" destOrd="0" presId="urn:microsoft.com/office/officeart/2005/8/layout/hProcess4"/>
    <dgm:cxn modelId="{710E487B-BFCD-4C37-84DE-3B1BC337049B}" type="presParOf" srcId="{D3D2DF85-656B-45FC-BFEA-857A1167AB26}" destId="{0CEF0912-A364-4DE4-84AE-B2E3D0A5B528}" srcOrd="2" destOrd="0" presId="urn:microsoft.com/office/officeart/2005/8/layout/hProcess4"/>
    <dgm:cxn modelId="{09E568BA-966B-40B1-8C42-B9DFD2E4BC9C}" type="presParOf" srcId="{D3D2DF85-656B-45FC-BFEA-857A1167AB26}" destId="{3D5EAD35-5713-459F-B5AC-B47E7943CE8E}" srcOrd="3" destOrd="0" presId="urn:microsoft.com/office/officeart/2005/8/layout/hProcess4"/>
    <dgm:cxn modelId="{8528AE3F-E4A8-4DF0-8E3C-92573C39752D}" type="presParOf" srcId="{D3D2DF85-656B-45FC-BFEA-857A1167AB26}" destId="{92CB2F74-C3C4-47DC-A84D-FCAD5415549C}" srcOrd="4" destOrd="0" presId="urn:microsoft.com/office/officeart/2005/8/layout/hProcess4"/>
    <dgm:cxn modelId="{0F27D3B5-3389-47FC-8AB9-8171E1AB180F}" type="presParOf" srcId="{A48D0C40-E0B2-4F59-B2C6-39D98BA1E72F}" destId="{653BD61F-BEC3-49E5-A5A2-C53FFC878E3C}" srcOrd="3" destOrd="0" presId="urn:microsoft.com/office/officeart/2005/8/layout/hProcess4"/>
    <dgm:cxn modelId="{45C8BDDE-9DE7-4EFC-8EB6-AA557E4E5733}" type="presParOf" srcId="{A48D0C40-E0B2-4F59-B2C6-39D98BA1E72F}" destId="{6147C477-1767-46D3-9B4A-84CBB4021D37}" srcOrd="4" destOrd="0" presId="urn:microsoft.com/office/officeart/2005/8/layout/hProcess4"/>
    <dgm:cxn modelId="{BE071D71-9B69-455C-8CEB-65FFEFD46984}" type="presParOf" srcId="{6147C477-1767-46D3-9B4A-84CBB4021D37}" destId="{0D90718C-697A-4289-88A0-43DFAD61D4A4}" srcOrd="0" destOrd="0" presId="urn:microsoft.com/office/officeart/2005/8/layout/hProcess4"/>
    <dgm:cxn modelId="{2D012E7D-CBA6-46AF-9CCB-A2EB6E1664C7}" type="presParOf" srcId="{6147C477-1767-46D3-9B4A-84CBB4021D37}" destId="{26B7E905-965A-4B76-915B-6F6C6AC25465}" srcOrd="1" destOrd="0" presId="urn:microsoft.com/office/officeart/2005/8/layout/hProcess4"/>
    <dgm:cxn modelId="{2C51C24A-B68A-4290-89C2-6522B747B326}" type="presParOf" srcId="{6147C477-1767-46D3-9B4A-84CBB4021D37}" destId="{6137B469-4712-4293-94CC-959123BA9D16}" srcOrd="2" destOrd="0" presId="urn:microsoft.com/office/officeart/2005/8/layout/hProcess4"/>
    <dgm:cxn modelId="{6F18E840-37D9-4C4B-A138-B546EE3F74E2}" type="presParOf" srcId="{6147C477-1767-46D3-9B4A-84CBB4021D37}" destId="{7588889C-9833-4048-87EF-E1565A7EC9F1}" srcOrd="3" destOrd="0" presId="urn:microsoft.com/office/officeart/2005/8/layout/hProcess4"/>
    <dgm:cxn modelId="{0E9D2693-A4C8-4F01-92C5-964C7C0340A3}" type="presParOf" srcId="{6147C477-1767-46D3-9B4A-84CBB4021D37}" destId="{7859ED4B-628E-44B1-8DAC-AE80B39F376B}"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ECB9DC-12A6-46DF-B11E-A0A2B627749B}" type="doc">
      <dgm:prSet loTypeId="urn:microsoft.com/office/officeart/2005/8/layout/hProcess4" loCatId="process" qsTypeId="urn:microsoft.com/office/officeart/2005/8/quickstyle/simple5" qsCatId="simple" csTypeId="urn:microsoft.com/office/officeart/2005/8/colors/accent0_1" csCatId="mainScheme" phldr="1"/>
      <dgm:spPr/>
      <dgm:t>
        <a:bodyPr/>
        <a:lstStyle/>
        <a:p>
          <a:endParaRPr lang="en-US"/>
        </a:p>
      </dgm:t>
    </dgm:pt>
    <dgm:pt modelId="{854302C9-5182-46C7-934F-3D492B202461}">
      <dgm:prSet phldrT="[Text]"/>
      <dgm:spPr>
        <a:solidFill>
          <a:srgbClr val="92D050"/>
        </a:solidFill>
      </dgm:spPr>
      <dgm:t>
        <a:bodyPr/>
        <a:lstStyle/>
        <a:p>
          <a:r>
            <a:rPr lang="en-US" dirty="0" smtClean="0"/>
            <a:t>Pre-Assessment</a:t>
          </a:r>
          <a:endParaRPr lang="en-US" dirty="0"/>
        </a:p>
      </dgm:t>
    </dgm:pt>
    <dgm:pt modelId="{13173A17-4C8F-4E0A-B4A5-B4C68DD7E436}" type="parTrans" cxnId="{1B78CEF1-91EE-46DF-B976-34AD517794B2}">
      <dgm:prSet/>
      <dgm:spPr/>
      <dgm:t>
        <a:bodyPr/>
        <a:lstStyle/>
        <a:p>
          <a:endParaRPr lang="en-US"/>
        </a:p>
      </dgm:t>
    </dgm:pt>
    <dgm:pt modelId="{51C9B38E-C911-4345-BBEE-B34F4D2E6A49}" type="sibTrans" cxnId="{1B78CEF1-91EE-46DF-B976-34AD517794B2}">
      <dgm:prSet/>
      <dgm:spPr/>
      <dgm:t>
        <a:bodyPr/>
        <a:lstStyle/>
        <a:p>
          <a:endParaRPr lang="en-US"/>
        </a:p>
      </dgm:t>
    </dgm:pt>
    <dgm:pt modelId="{D4592BCC-007C-4C14-8F16-6D782D5D9998}">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Misconceptions</a:t>
          </a:r>
          <a:endParaRPr lang="en-US" dirty="0"/>
        </a:p>
      </dgm:t>
    </dgm:pt>
    <dgm:pt modelId="{5B3B049D-B76F-4FCE-A8DB-385E774B525B}" type="parTrans" cxnId="{AF8903C2-D672-447F-8E3B-FE3B0CDA3F73}">
      <dgm:prSet/>
      <dgm:spPr/>
      <dgm:t>
        <a:bodyPr/>
        <a:lstStyle/>
        <a:p>
          <a:endParaRPr lang="en-US"/>
        </a:p>
      </dgm:t>
    </dgm:pt>
    <dgm:pt modelId="{80C7DC0B-066B-4963-BB1E-89DCCBD97D4F}" type="sibTrans" cxnId="{AF8903C2-D672-447F-8E3B-FE3B0CDA3F73}">
      <dgm:prSet/>
      <dgm:spPr/>
      <dgm:t>
        <a:bodyPr/>
        <a:lstStyle/>
        <a:p>
          <a:endParaRPr lang="en-US"/>
        </a:p>
      </dgm:t>
    </dgm:pt>
    <dgm:pt modelId="{6CB6009B-0EA8-47EE-936A-019D6C7A17F8}">
      <dgm:prSet phldrT="[Text]"/>
      <dgm:spPr/>
      <dgm:t>
        <a:bodyPr/>
        <a:lstStyle/>
        <a:p>
          <a:r>
            <a:rPr lang="en-US" dirty="0" smtClean="0"/>
            <a:t>Collaborative Task</a:t>
          </a:r>
          <a:endParaRPr lang="en-US" dirty="0"/>
        </a:p>
      </dgm:t>
    </dgm:pt>
    <dgm:pt modelId="{1940F368-3620-452F-829F-421F0486D689}" type="parTrans" cxnId="{F4F526E8-6E2D-42F6-BA1A-E60A427B2CCE}">
      <dgm:prSet/>
      <dgm:spPr/>
      <dgm:t>
        <a:bodyPr/>
        <a:lstStyle/>
        <a:p>
          <a:endParaRPr lang="en-US"/>
        </a:p>
      </dgm:t>
    </dgm:pt>
    <dgm:pt modelId="{0DD09168-91FE-45C8-A791-ED51EE247BA8}" type="sibTrans" cxnId="{F4F526E8-6E2D-42F6-BA1A-E60A427B2CCE}">
      <dgm:prSet/>
      <dgm:spPr/>
      <dgm:t>
        <a:bodyPr/>
        <a:lstStyle/>
        <a:p>
          <a:endParaRPr lang="en-US"/>
        </a:p>
      </dgm:t>
    </dgm:pt>
    <dgm:pt modelId="{A8CE913D-41AC-4A93-B3F3-EF791AA2A3D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Feedback</a:t>
          </a:r>
          <a:endParaRPr lang="en-US" dirty="0"/>
        </a:p>
      </dgm:t>
    </dgm:pt>
    <dgm:pt modelId="{A6BD02F8-0F5D-4160-BA6B-21C1DD81CF79}" type="parTrans" cxnId="{30FCCEE3-3F18-4230-B24B-515391B67810}">
      <dgm:prSet/>
      <dgm:spPr/>
      <dgm:t>
        <a:bodyPr/>
        <a:lstStyle/>
        <a:p>
          <a:endParaRPr lang="en-US"/>
        </a:p>
      </dgm:t>
    </dgm:pt>
    <dgm:pt modelId="{73334043-60FB-4664-8A80-1B15661D489C}" type="sibTrans" cxnId="{30FCCEE3-3F18-4230-B24B-515391B67810}">
      <dgm:prSet/>
      <dgm:spPr/>
      <dgm:t>
        <a:bodyPr/>
        <a:lstStyle/>
        <a:p>
          <a:endParaRPr lang="en-US"/>
        </a:p>
      </dgm:t>
    </dgm:pt>
    <dgm:pt modelId="{D2605546-42BA-486B-9E5C-A3C5F623005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Discussion</a:t>
          </a:r>
          <a:endParaRPr lang="en-US" dirty="0"/>
        </a:p>
      </dgm:t>
    </dgm:pt>
    <dgm:pt modelId="{90141D2E-F7BD-4068-97F7-06BDA4EF8A99}" type="parTrans" cxnId="{ED165021-662F-4420-A977-679B01A06EFC}">
      <dgm:prSet/>
      <dgm:spPr/>
      <dgm:t>
        <a:bodyPr/>
        <a:lstStyle/>
        <a:p>
          <a:endParaRPr lang="en-US"/>
        </a:p>
      </dgm:t>
    </dgm:pt>
    <dgm:pt modelId="{3FF891CF-5B7D-426A-A584-54626AA6D6A0}" type="sibTrans" cxnId="{ED165021-662F-4420-A977-679B01A06EFC}">
      <dgm:prSet/>
      <dgm:spPr/>
      <dgm:t>
        <a:bodyPr/>
        <a:lstStyle/>
        <a:p>
          <a:endParaRPr lang="en-US"/>
        </a:p>
      </dgm:t>
    </dgm:pt>
    <dgm:pt modelId="{4D37DDA4-8D6A-423A-BF88-19E95089952F}">
      <dgm:prSet phldrT="[Text]"/>
      <dgm:spPr/>
      <dgm:t>
        <a:bodyPr/>
        <a:lstStyle/>
        <a:p>
          <a:r>
            <a:rPr lang="en-US" dirty="0" smtClean="0"/>
            <a:t>Post-Assessment</a:t>
          </a:r>
          <a:endParaRPr lang="en-US" dirty="0"/>
        </a:p>
      </dgm:t>
    </dgm:pt>
    <dgm:pt modelId="{7A645A8E-EA4B-4F81-A6C8-63FEBFD6D977}" type="parTrans" cxnId="{B1386E2D-7B6F-462D-ADA7-E15789BC9EAA}">
      <dgm:prSet/>
      <dgm:spPr/>
      <dgm:t>
        <a:bodyPr/>
        <a:lstStyle/>
        <a:p>
          <a:endParaRPr lang="en-US"/>
        </a:p>
      </dgm:t>
    </dgm:pt>
    <dgm:pt modelId="{2C9CAED6-B7AA-48CF-AF06-B24C1EFE9C7C}" type="sibTrans" cxnId="{B1386E2D-7B6F-462D-ADA7-E15789BC9EAA}">
      <dgm:prSet/>
      <dgm:spPr/>
      <dgm:t>
        <a:bodyPr/>
        <a:lstStyle/>
        <a:p>
          <a:endParaRPr lang="en-US"/>
        </a:p>
      </dgm:t>
    </dgm:pt>
    <dgm:pt modelId="{C038AD5C-A00F-48D1-9D49-AE5870C65539}">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Improvement</a:t>
          </a:r>
          <a:endParaRPr lang="en-US" dirty="0"/>
        </a:p>
      </dgm:t>
    </dgm:pt>
    <dgm:pt modelId="{A964EB38-82C0-4ED2-A3FC-80561CBAC18E}" type="parTrans" cxnId="{6C0008EA-4796-4322-BD0B-19A3A24B06E5}">
      <dgm:prSet/>
      <dgm:spPr/>
      <dgm:t>
        <a:bodyPr/>
        <a:lstStyle/>
        <a:p>
          <a:endParaRPr lang="en-US"/>
        </a:p>
      </dgm:t>
    </dgm:pt>
    <dgm:pt modelId="{71BEAEA0-886C-4C6D-B811-8CDCBD507EA2}" type="sibTrans" cxnId="{6C0008EA-4796-4322-BD0B-19A3A24B06E5}">
      <dgm:prSet/>
      <dgm:spPr/>
      <dgm:t>
        <a:bodyPr/>
        <a:lstStyle/>
        <a:p>
          <a:endParaRPr lang="en-US"/>
        </a:p>
      </dgm:t>
    </dgm:pt>
    <dgm:pt modelId="{B50EF056-E483-4F27-BF95-8AF94FFCCEEA}">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Deeper Understanding</a:t>
          </a:r>
          <a:endParaRPr lang="en-US" dirty="0"/>
        </a:p>
      </dgm:t>
    </dgm:pt>
    <dgm:pt modelId="{9B477784-0564-48D4-8B31-9A36A91E548B}" type="parTrans" cxnId="{BCF4E687-86F7-455A-ADFF-5DBB5C37C6A8}">
      <dgm:prSet/>
      <dgm:spPr/>
      <dgm:t>
        <a:bodyPr/>
        <a:lstStyle/>
        <a:p>
          <a:endParaRPr lang="en-US"/>
        </a:p>
      </dgm:t>
    </dgm:pt>
    <dgm:pt modelId="{9AC56732-1C3A-452B-86CF-48758C42D633}" type="sibTrans" cxnId="{BCF4E687-86F7-455A-ADFF-5DBB5C37C6A8}">
      <dgm:prSet/>
      <dgm:spPr/>
      <dgm:t>
        <a:bodyPr/>
        <a:lstStyle/>
        <a:p>
          <a:endParaRPr lang="en-US"/>
        </a:p>
      </dgm:t>
    </dgm:pt>
    <dgm:pt modelId="{76DF079A-9985-4001-BF0B-D696FAE298DD}">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25F3EB05-3C98-4E1E-A0E4-6C5E555A11B6}" type="parTrans" cxnId="{C4C23685-C8E9-411D-8DF6-0B8142E141CC}">
      <dgm:prSet/>
      <dgm:spPr/>
      <dgm:t>
        <a:bodyPr/>
        <a:lstStyle/>
        <a:p>
          <a:endParaRPr lang="en-US"/>
        </a:p>
      </dgm:t>
    </dgm:pt>
    <dgm:pt modelId="{03B07CF7-617C-4DB4-A76A-7DBC914280A9}" type="sibTrans" cxnId="{C4C23685-C8E9-411D-8DF6-0B8142E141CC}">
      <dgm:prSet/>
      <dgm:spPr/>
      <dgm:t>
        <a:bodyPr/>
        <a:lstStyle/>
        <a:p>
          <a:endParaRPr lang="en-US"/>
        </a:p>
      </dgm:t>
    </dgm:pt>
    <dgm:pt modelId="{FC989D21-9BFC-412B-A45F-BDB0B5F32020}">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Understandings</a:t>
          </a:r>
          <a:endParaRPr lang="en-US" dirty="0"/>
        </a:p>
      </dgm:t>
    </dgm:pt>
    <dgm:pt modelId="{21976B57-8DE9-4735-B9BE-A710FFA883EB}" type="parTrans" cxnId="{38AA7E60-6FB0-4E15-8533-D4A6FDDF070A}">
      <dgm:prSet/>
      <dgm:spPr/>
      <dgm:t>
        <a:bodyPr/>
        <a:lstStyle/>
        <a:p>
          <a:endParaRPr lang="en-US"/>
        </a:p>
      </dgm:t>
    </dgm:pt>
    <dgm:pt modelId="{585B438D-844D-4ABF-ACCE-F69183BA4BFC}" type="sibTrans" cxnId="{38AA7E60-6FB0-4E15-8533-D4A6FDDF070A}">
      <dgm:prSet/>
      <dgm:spPr/>
      <dgm:t>
        <a:bodyPr/>
        <a:lstStyle/>
        <a:p>
          <a:endParaRPr lang="en-US"/>
        </a:p>
      </dgm:t>
    </dgm:pt>
    <dgm:pt modelId="{0874C677-2AAD-40A5-B944-5BF796882D76}">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80526DF5-E67B-45BB-9074-35E522A840DD}" type="parTrans" cxnId="{607EF1A7-FEC7-424B-8A67-128B8A065244}">
      <dgm:prSet/>
      <dgm:spPr/>
      <dgm:t>
        <a:bodyPr/>
        <a:lstStyle/>
        <a:p>
          <a:endParaRPr lang="en-US"/>
        </a:p>
      </dgm:t>
    </dgm:pt>
    <dgm:pt modelId="{CDC4143C-8147-4255-975E-1F22C35C7E54}" type="sibTrans" cxnId="{607EF1A7-FEC7-424B-8A67-128B8A065244}">
      <dgm:prSet/>
      <dgm:spPr/>
      <dgm:t>
        <a:bodyPr/>
        <a:lstStyle/>
        <a:p>
          <a:endParaRPr lang="en-US"/>
        </a:p>
      </dgm:t>
    </dgm:pt>
    <dgm:pt modelId="{659299E4-37F7-468A-B20B-1E9A8BAB00DA}">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Explanations</a:t>
          </a:r>
          <a:endParaRPr lang="en-US" dirty="0"/>
        </a:p>
      </dgm:t>
    </dgm:pt>
    <dgm:pt modelId="{20924E85-9626-4671-8325-7F11216CFCEE}" type="parTrans" cxnId="{E21A89CA-0128-444B-8569-AD8607F200C4}">
      <dgm:prSet/>
      <dgm:spPr/>
      <dgm:t>
        <a:bodyPr/>
        <a:lstStyle/>
        <a:p>
          <a:endParaRPr lang="en-US"/>
        </a:p>
      </dgm:t>
    </dgm:pt>
    <dgm:pt modelId="{67C42011-BE6B-443B-8C2F-72B8747F3A7F}" type="sibTrans" cxnId="{E21A89CA-0128-444B-8569-AD8607F200C4}">
      <dgm:prSet/>
      <dgm:spPr/>
      <dgm:t>
        <a:bodyPr/>
        <a:lstStyle/>
        <a:p>
          <a:endParaRPr lang="en-US"/>
        </a:p>
      </dgm:t>
    </dgm:pt>
    <dgm:pt modelId="{51BC1071-EF73-4DF6-9978-0AD16BD54B47}" type="pres">
      <dgm:prSet presAssocID="{C8ECB9DC-12A6-46DF-B11E-A0A2B627749B}" presName="Name0" presStyleCnt="0">
        <dgm:presLayoutVars>
          <dgm:dir/>
          <dgm:animLvl val="lvl"/>
          <dgm:resizeHandles val="exact"/>
        </dgm:presLayoutVars>
      </dgm:prSet>
      <dgm:spPr/>
      <dgm:t>
        <a:bodyPr/>
        <a:lstStyle/>
        <a:p>
          <a:endParaRPr lang="en-US"/>
        </a:p>
      </dgm:t>
    </dgm:pt>
    <dgm:pt modelId="{EA35C5F8-E164-4838-9BF7-CC1743E1734C}" type="pres">
      <dgm:prSet presAssocID="{C8ECB9DC-12A6-46DF-B11E-A0A2B627749B}" presName="tSp" presStyleCnt="0"/>
      <dgm:spPr/>
    </dgm:pt>
    <dgm:pt modelId="{EF7688F7-13E3-49B3-BBB6-06A6A66B5897}" type="pres">
      <dgm:prSet presAssocID="{C8ECB9DC-12A6-46DF-B11E-A0A2B627749B}" presName="bSp" presStyleCnt="0"/>
      <dgm:spPr/>
    </dgm:pt>
    <dgm:pt modelId="{A48D0C40-E0B2-4F59-B2C6-39D98BA1E72F}" type="pres">
      <dgm:prSet presAssocID="{C8ECB9DC-12A6-46DF-B11E-A0A2B627749B}" presName="process" presStyleCnt="0"/>
      <dgm:spPr/>
    </dgm:pt>
    <dgm:pt modelId="{7A7493C6-A7B2-4168-BB94-E429A490894D}" type="pres">
      <dgm:prSet presAssocID="{854302C9-5182-46C7-934F-3D492B202461}" presName="composite1" presStyleCnt="0"/>
      <dgm:spPr/>
    </dgm:pt>
    <dgm:pt modelId="{4CDB75FE-4515-4970-A792-63E6CD19B55D}" type="pres">
      <dgm:prSet presAssocID="{854302C9-5182-46C7-934F-3D492B202461}" presName="dummyNode1" presStyleLbl="node1" presStyleIdx="0" presStyleCnt="3"/>
      <dgm:spPr/>
    </dgm:pt>
    <dgm:pt modelId="{4948F32C-9EB3-49B2-8FDD-D55DE1C522AF}" type="pres">
      <dgm:prSet presAssocID="{854302C9-5182-46C7-934F-3D492B202461}" presName="childNode1" presStyleLbl="bgAcc1" presStyleIdx="0" presStyleCnt="3" custLinFactNeighborX="3054" custLinFactNeighborY="1446">
        <dgm:presLayoutVars>
          <dgm:bulletEnabled val="1"/>
        </dgm:presLayoutVars>
      </dgm:prSet>
      <dgm:spPr/>
      <dgm:t>
        <a:bodyPr/>
        <a:lstStyle/>
        <a:p>
          <a:endParaRPr lang="en-US"/>
        </a:p>
      </dgm:t>
    </dgm:pt>
    <dgm:pt modelId="{A940BBC9-9C27-400B-AE9F-A6B14802CB12}" type="pres">
      <dgm:prSet presAssocID="{854302C9-5182-46C7-934F-3D492B202461}" presName="childNode1tx" presStyleLbl="bgAcc1" presStyleIdx="0" presStyleCnt="3">
        <dgm:presLayoutVars>
          <dgm:bulletEnabled val="1"/>
        </dgm:presLayoutVars>
      </dgm:prSet>
      <dgm:spPr/>
      <dgm:t>
        <a:bodyPr/>
        <a:lstStyle/>
        <a:p>
          <a:endParaRPr lang="en-US"/>
        </a:p>
      </dgm:t>
    </dgm:pt>
    <dgm:pt modelId="{66176D20-66AE-4A7E-AF45-46EBBD7B0075}" type="pres">
      <dgm:prSet presAssocID="{854302C9-5182-46C7-934F-3D492B202461}" presName="parentNode1" presStyleLbl="node1" presStyleIdx="0" presStyleCnt="3" custLinFactY="-100000" custLinFactNeighborX="-40690" custLinFactNeighborY="-175300">
        <dgm:presLayoutVars>
          <dgm:chMax val="1"/>
          <dgm:bulletEnabled val="1"/>
        </dgm:presLayoutVars>
      </dgm:prSet>
      <dgm:spPr/>
      <dgm:t>
        <a:bodyPr/>
        <a:lstStyle/>
        <a:p>
          <a:endParaRPr lang="en-US"/>
        </a:p>
      </dgm:t>
    </dgm:pt>
    <dgm:pt modelId="{881913A7-7E4D-4494-9C3D-F53ADA467177}" type="pres">
      <dgm:prSet presAssocID="{854302C9-5182-46C7-934F-3D492B202461}" presName="connSite1" presStyleCnt="0"/>
      <dgm:spPr/>
    </dgm:pt>
    <dgm:pt modelId="{00334F5E-4B52-4538-8B53-5AC152C22AFF}" type="pres">
      <dgm:prSet presAssocID="{51C9B38E-C911-4345-BBEE-B34F4D2E6A49}" presName="Name9" presStyleLbl="sibTrans2D1" presStyleIdx="0" presStyleCnt="2" custAng="19171601" custLinFactNeighborX="-24018" custLinFactNeighborY="13652"/>
      <dgm:spPr/>
      <dgm:t>
        <a:bodyPr/>
        <a:lstStyle/>
        <a:p>
          <a:endParaRPr lang="en-US"/>
        </a:p>
      </dgm:t>
    </dgm:pt>
    <dgm:pt modelId="{D3D2DF85-656B-45FC-BFEA-857A1167AB26}" type="pres">
      <dgm:prSet presAssocID="{6CB6009B-0EA8-47EE-936A-019D6C7A17F8}" presName="composite2" presStyleCnt="0"/>
      <dgm:spPr/>
    </dgm:pt>
    <dgm:pt modelId="{69F6A34A-7E8E-4FF8-A679-935B136EDBEF}" type="pres">
      <dgm:prSet presAssocID="{6CB6009B-0EA8-47EE-936A-019D6C7A17F8}" presName="dummyNode2" presStyleLbl="node1" presStyleIdx="0" presStyleCnt="3"/>
      <dgm:spPr/>
    </dgm:pt>
    <dgm:pt modelId="{DB99730E-47EA-47E4-8655-DFAA17B22F33}" type="pres">
      <dgm:prSet presAssocID="{6CB6009B-0EA8-47EE-936A-019D6C7A17F8}" presName="childNode2" presStyleLbl="bgAcc1" presStyleIdx="1" presStyleCnt="3">
        <dgm:presLayoutVars>
          <dgm:bulletEnabled val="1"/>
        </dgm:presLayoutVars>
      </dgm:prSet>
      <dgm:spPr/>
      <dgm:t>
        <a:bodyPr/>
        <a:lstStyle/>
        <a:p>
          <a:endParaRPr lang="en-US"/>
        </a:p>
      </dgm:t>
    </dgm:pt>
    <dgm:pt modelId="{0CEF0912-A364-4DE4-84AE-B2E3D0A5B528}" type="pres">
      <dgm:prSet presAssocID="{6CB6009B-0EA8-47EE-936A-019D6C7A17F8}" presName="childNode2tx" presStyleLbl="bgAcc1" presStyleIdx="1" presStyleCnt="3">
        <dgm:presLayoutVars>
          <dgm:bulletEnabled val="1"/>
        </dgm:presLayoutVars>
      </dgm:prSet>
      <dgm:spPr/>
      <dgm:t>
        <a:bodyPr/>
        <a:lstStyle/>
        <a:p>
          <a:endParaRPr lang="en-US"/>
        </a:p>
      </dgm:t>
    </dgm:pt>
    <dgm:pt modelId="{3D5EAD35-5713-459F-B5AC-B47E7943CE8E}" type="pres">
      <dgm:prSet presAssocID="{6CB6009B-0EA8-47EE-936A-019D6C7A17F8}" presName="parentNode2" presStyleLbl="node1" presStyleIdx="1" presStyleCnt="3" custLinFactY="100000" custLinFactNeighborX="14073" custLinFactNeighborY="143705">
        <dgm:presLayoutVars>
          <dgm:chMax val="0"/>
          <dgm:bulletEnabled val="1"/>
        </dgm:presLayoutVars>
      </dgm:prSet>
      <dgm:spPr/>
      <dgm:t>
        <a:bodyPr/>
        <a:lstStyle/>
        <a:p>
          <a:endParaRPr lang="en-US"/>
        </a:p>
      </dgm:t>
    </dgm:pt>
    <dgm:pt modelId="{92CB2F74-C3C4-47DC-A84D-FCAD5415549C}" type="pres">
      <dgm:prSet presAssocID="{6CB6009B-0EA8-47EE-936A-019D6C7A17F8}" presName="connSite2" presStyleCnt="0"/>
      <dgm:spPr/>
    </dgm:pt>
    <dgm:pt modelId="{653BD61F-BEC3-49E5-A5A2-C53FFC878E3C}" type="pres">
      <dgm:prSet presAssocID="{0DD09168-91FE-45C8-A791-ED51EE247BA8}" presName="Name18" presStyleLbl="sibTrans2D1" presStyleIdx="1" presStyleCnt="2" custAng="1509801" custScaleX="116990" custScaleY="96489" custLinFactNeighborX="-27115" custLinFactNeighborY="-28256"/>
      <dgm:spPr/>
      <dgm:t>
        <a:bodyPr/>
        <a:lstStyle/>
        <a:p>
          <a:endParaRPr lang="en-US"/>
        </a:p>
      </dgm:t>
    </dgm:pt>
    <dgm:pt modelId="{6147C477-1767-46D3-9B4A-84CBB4021D37}" type="pres">
      <dgm:prSet presAssocID="{4D37DDA4-8D6A-423A-BF88-19E95089952F}" presName="composite1" presStyleCnt="0"/>
      <dgm:spPr/>
    </dgm:pt>
    <dgm:pt modelId="{0D90718C-697A-4289-88A0-43DFAD61D4A4}" type="pres">
      <dgm:prSet presAssocID="{4D37DDA4-8D6A-423A-BF88-19E95089952F}" presName="dummyNode1" presStyleLbl="node1" presStyleIdx="1" presStyleCnt="3"/>
      <dgm:spPr/>
    </dgm:pt>
    <dgm:pt modelId="{26B7E905-965A-4B76-915B-6F6C6AC25465}" type="pres">
      <dgm:prSet presAssocID="{4D37DDA4-8D6A-423A-BF88-19E95089952F}" presName="childNode1" presStyleLbl="bgAcc1" presStyleIdx="2" presStyleCnt="3">
        <dgm:presLayoutVars>
          <dgm:bulletEnabled val="1"/>
        </dgm:presLayoutVars>
      </dgm:prSet>
      <dgm:spPr/>
      <dgm:t>
        <a:bodyPr/>
        <a:lstStyle/>
        <a:p>
          <a:endParaRPr lang="en-US"/>
        </a:p>
      </dgm:t>
    </dgm:pt>
    <dgm:pt modelId="{6137B469-4712-4293-94CC-959123BA9D16}" type="pres">
      <dgm:prSet presAssocID="{4D37DDA4-8D6A-423A-BF88-19E95089952F}" presName="childNode1tx" presStyleLbl="bgAcc1" presStyleIdx="2" presStyleCnt="3">
        <dgm:presLayoutVars>
          <dgm:bulletEnabled val="1"/>
        </dgm:presLayoutVars>
      </dgm:prSet>
      <dgm:spPr/>
      <dgm:t>
        <a:bodyPr/>
        <a:lstStyle/>
        <a:p>
          <a:endParaRPr lang="en-US"/>
        </a:p>
      </dgm:t>
    </dgm:pt>
    <dgm:pt modelId="{7588889C-9833-4048-87EF-E1565A7EC9F1}" type="pres">
      <dgm:prSet presAssocID="{4D37DDA4-8D6A-423A-BF88-19E95089952F}" presName="parentNode1" presStyleLbl="node1" presStyleIdx="2" presStyleCnt="3" custLinFactY="-100000" custLinFactNeighborX="14586" custLinFactNeighborY="-179656">
        <dgm:presLayoutVars>
          <dgm:chMax val="1"/>
          <dgm:bulletEnabled val="1"/>
        </dgm:presLayoutVars>
      </dgm:prSet>
      <dgm:spPr/>
      <dgm:t>
        <a:bodyPr/>
        <a:lstStyle/>
        <a:p>
          <a:endParaRPr lang="en-US"/>
        </a:p>
      </dgm:t>
    </dgm:pt>
    <dgm:pt modelId="{7859ED4B-628E-44B1-8DAC-AE80B39F376B}" type="pres">
      <dgm:prSet presAssocID="{4D37DDA4-8D6A-423A-BF88-19E95089952F}" presName="connSite1" presStyleCnt="0"/>
      <dgm:spPr/>
    </dgm:pt>
  </dgm:ptLst>
  <dgm:cxnLst>
    <dgm:cxn modelId="{6484F51C-04A0-45F7-9F0D-673A8707961F}" type="presOf" srcId="{C038AD5C-A00F-48D1-9D49-AE5870C65539}" destId="{6137B469-4712-4293-94CC-959123BA9D16}" srcOrd="1" destOrd="0" presId="urn:microsoft.com/office/officeart/2005/8/layout/hProcess4"/>
    <dgm:cxn modelId="{607EF1A7-FEC7-424B-8A67-128B8A065244}" srcId="{6CB6009B-0EA8-47EE-936A-019D6C7A17F8}" destId="{0874C677-2AAD-40A5-B944-5BF796882D76}" srcOrd="3" destOrd="0" parTransId="{80526DF5-E67B-45BB-9074-35E522A840DD}" sibTransId="{CDC4143C-8147-4255-975E-1F22C35C7E54}"/>
    <dgm:cxn modelId="{FB39FFE2-21BF-41A2-BAD7-6D4467F3E25A}" type="presOf" srcId="{D4592BCC-007C-4C14-8F16-6D782D5D9998}" destId="{A940BBC9-9C27-400B-AE9F-A6B14802CB12}" srcOrd="1" destOrd="1" presId="urn:microsoft.com/office/officeart/2005/8/layout/hProcess4"/>
    <dgm:cxn modelId="{BCF4E687-86F7-455A-ADFF-5DBB5C37C6A8}" srcId="{4D37DDA4-8D6A-423A-BF88-19E95089952F}" destId="{B50EF056-E483-4F27-BF95-8AF94FFCCEEA}" srcOrd="1" destOrd="0" parTransId="{9B477784-0564-48D4-8B31-9A36A91E548B}" sibTransId="{9AC56732-1C3A-452B-86CF-48758C42D633}"/>
    <dgm:cxn modelId="{856B48EC-E1A7-4493-9B51-CBB28A9CC4EF}" type="presOf" srcId="{FC989D21-9BFC-412B-A45F-BDB0B5F32020}" destId="{4948F32C-9EB3-49B2-8FDD-D55DE1C522AF}" srcOrd="0" destOrd="2" presId="urn:microsoft.com/office/officeart/2005/8/layout/hProcess4"/>
    <dgm:cxn modelId="{8630E46E-E9B2-4560-950A-70AAB423FCC5}" type="presOf" srcId="{0874C677-2AAD-40A5-B944-5BF796882D76}" destId="{DB99730E-47EA-47E4-8655-DFAA17B22F33}" srcOrd="0" destOrd="3" presId="urn:microsoft.com/office/officeart/2005/8/layout/hProcess4"/>
    <dgm:cxn modelId="{81F2E117-A333-4638-815E-FDF549DD2331}" type="presOf" srcId="{A8CE913D-41AC-4A93-B3F3-EF791AA2A3DF}" destId="{DB99730E-47EA-47E4-8655-DFAA17B22F33}" srcOrd="0" destOrd="0" presId="urn:microsoft.com/office/officeart/2005/8/layout/hProcess4"/>
    <dgm:cxn modelId="{89DB62BE-DE9C-4554-98D8-C83963E0227A}" type="presOf" srcId="{A8CE913D-41AC-4A93-B3F3-EF791AA2A3DF}" destId="{0CEF0912-A364-4DE4-84AE-B2E3D0A5B528}" srcOrd="1" destOrd="0" presId="urn:microsoft.com/office/officeart/2005/8/layout/hProcess4"/>
    <dgm:cxn modelId="{B1386E2D-7B6F-462D-ADA7-E15789BC9EAA}" srcId="{C8ECB9DC-12A6-46DF-B11E-A0A2B627749B}" destId="{4D37DDA4-8D6A-423A-BF88-19E95089952F}" srcOrd="2" destOrd="0" parTransId="{7A645A8E-EA4B-4F81-A6C8-63FEBFD6D977}" sibTransId="{2C9CAED6-B7AA-48CF-AF06-B24C1EFE9C7C}"/>
    <dgm:cxn modelId="{C0981204-07F4-4EE9-8BED-4F566EE2825B}" type="presOf" srcId="{D2605546-42BA-486B-9E5C-A3C5F623005F}" destId="{0CEF0912-A364-4DE4-84AE-B2E3D0A5B528}" srcOrd="1" destOrd="1" presId="urn:microsoft.com/office/officeart/2005/8/layout/hProcess4"/>
    <dgm:cxn modelId="{1B78CEF1-91EE-46DF-B976-34AD517794B2}" srcId="{C8ECB9DC-12A6-46DF-B11E-A0A2B627749B}" destId="{854302C9-5182-46C7-934F-3D492B202461}" srcOrd="0" destOrd="0" parTransId="{13173A17-4C8F-4E0A-B4A5-B4C68DD7E436}" sibTransId="{51C9B38E-C911-4345-BBEE-B34F4D2E6A49}"/>
    <dgm:cxn modelId="{AF8903C2-D672-447F-8E3B-FE3B0CDA3F73}" srcId="{854302C9-5182-46C7-934F-3D492B202461}" destId="{D4592BCC-007C-4C14-8F16-6D782D5D9998}" srcOrd="1" destOrd="0" parTransId="{5B3B049D-B76F-4FCE-A8DB-385E774B525B}" sibTransId="{80C7DC0B-066B-4963-BB1E-89DCCBD97D4F}"/>
    <dgm:cxn modelId="{7DCF83DD-ECF7-47EA-8D0D-22B2FE5B1D3E}" type="presOf" srcId="{0874C677-2AAD-40A5-B944-5BF796882D76}" destId="{0CEF0912-A364-4DE4-84AE-B2E3D0A5B528}" srcOrd="1" destOrd="3" presId="urn:microsoft.com/office/officeart/2005/8/layout/hProcess4"/>
    <dgm:cxn modelId="{3FA5C21D-7D3F-4E28-AB8E-BA53065B89AE}" type="presOf" srcId="{76DF079A-9985-4001-BF0B-D696FAE298DD}" destId="{4948F32C-9EB3-49B2-8FDD-D55DE1C522AF}" srcOrd="0" destOrd="0" presId="urn:microsoft.com/office/officeart/2005/8/layout/hProcess4"/>
    <dgm:cxn modelId="{6C0008EA-4796-4322-BD0B-19A3A24B06E5}" srcId="{4D37DDA4-8D6A-423A-BF88-19E95089952F}" destId="{C038AD5C-A00F-48D1-9D49-AE5870C65539}" srcOrd="0" destOrd="0" parTransId="{A964EB38-82C0-4ED2-A3FC-80561CBAC18E}" sibTransId="{71BEAEA0-886C-4C6D-B811-8CDCBD507EA2}"/>
    <dgm:cxn modelId="{80D047D8-9D58-40AF-A08D-4ED63857CA4B}" type="presOf" srcId="{B50EF056-E483-4F27-BF95-8AF94FFCCEEA}" destId="{26B7E905-965A-4B76-915B-6F6C6AC25465}" srcOrd="0" destOrd="1" presId="urn:microsoft.com/office/officeart/2005/8/layout/hProcess4"/>
    <dgm:cxn modelId="{E14FBE0E-DF35-4D89-8222-2AE4B5786E3A}" type="presOf" srcId="{B50EF056-E483-4F27-BF95-8AF94FFCCEEA}" destId="{6137B469-4712-4293-94CC-959123BA9D16}" srcOrd="1" destOrd="1" presId="urn:microsoft.com/office/officeart/2005/8/layout/hProcess4"/>
    <dgm:cxn modelId="{0C528601-F6B7-44CA-B86A-1DBE701F4394}" type="presOf" srcId="{6CB6009B-0EA8-47EE-936A-019D6C7A17F8}" destId="{3D5EAD35-5713-459F-B5AC-B47E7943CE8E}" srcOrd="0" destOrd="0" presId="urn:microsoft.com/office/officeart/2005/8/layout/hProcess4"/>
    <dgm:cxn modelId="{ED165021-662F-4420-A977-679B01A06EFC}" srcId="{6CB6009B-0EA8-47EE-936A-019D6C7A17F8}" destId="{D2605546-42BA-486B-9E5C-A3C5F623005F}" srcOrd="1" destOrd="0" parTransId="{90141D2E-F7BD-4068-97F7-06BDA4EF8A99}" sibTransId="{3FF891CF-5B7D-426A-A584-54626AA6D6A0}"/>
    <dgm:cxn modelId="{B92B68FB-B0BC-4615-B68C-83806A923930}" type="presOf" srcId="{659299E4-37F7-468A-B20B-1E9A8BAB00DA}" destId="{DB99730E-47EA-47E4-8655-DFAA17B22F33}" srcOrd="0" destOrd="2" presId="urn:microsoft.com/office/officeart/2005/8/layout/hProcess4"/>
    <dgm:cxn modelId="{31AC564D-A94B-4BF5-B355-D169A37F746F}" type="presOf" srcId="{4D37DDA4-8D6A-423A-BF88-19E95089952F}" destId="{7588889C-9833-4048-87EF-E1565A7EC9F1}" srcOrd="0" destOrd="0" presId="urn:microsoft.com/office/officeart/2005/8/layout/hProcess4"/>
    <dgm:cxn modelId="{E21A89CA-0128-444B-8569-AD8607F200C4}" srcId="{6CB6009B-0EA8-47EE-936A-019D6C7A17F8}" destId="{659299E4-37F7-468A-B20B-1E9A8BAB00DA}" srcOrd="2" destOrd="0" parTransId="{20924E85-9626-4671-8325-7F11216CFCEE}" sibTransId="{67C42011-BE6B-443B-8C2F-72B8747F3A7F}"/>
    <dgm:cxn modelId="{69892998-95E6-4C44-8140-C61CD89EE136}" type="presOf" srcId="{51C9B38E-C911-4345-BBEE-B34F4D2E6A49}" destId="{00334F5E-4B52-4538-8B53-5AC152C22AFF}" srcOrd="0" destOrd="0" presId="urn:microsoft.com/office/officeart/2005/8/layout/hProcess4"/>
    <dgm:cxn modelId="{262C8F91-2E68-4200-99CC-A3350462F080}" type="presOf" srcId="{D4592BCC-007C-4C14-8F16-6D782D5D9998}" destId="{4948F32C-9EB3-49B2-8FDD-D55DE1C522AF}" srcOrd="0" destOrd="1" presId="urn:microsoft.com/office/officeart/2005/8/layout/hProcess4"/>
    <dgm:cxn modelId="{7067D607-4CD0-4E38-927A-C71F5A2C61E5}" type="presOf" srcId="{D2605546-42BA-486B-9E5C-A3C5F623005F}" destId="{DB99730E-47EA-47E4-8655-DFAA17B22F33}" srcOrd="0" destOrd="1" presId="urn:microsoft.com/office/officeart/2005/8/layout/hProcess4"/>
    <dgm:cxn modelId="{75179A36-CFD2-4492-8D9B-F91588438C19}" type="presOf" srcId="{C8ECB9DC-12A6-46DF-B11E-A0A2B627749B}" destId="{51BC1071-EF73-4DF6-9978-0AD16BD54B47}" srcOrd="0" destOrd="0" presId="urn:microsoft.com/office/officeart/2005/8/layout/hProcess4"/>
    <dgm:cxn modelId="{38AA7E60-6FB0-4E15-8533-D4A6FDDF070A}" srcId="{854302C9-5182-46C7-934F-3D492B202461}" destId="{FC989D21-9BFC-412B-A45F-BDB0B5F32020}" srcOrd="2" destOrd="0" parTransId="{21976B57-8DE9-4735-B9BE-A710FFA883EB}" sibTransId="{585B438D-844D-4ABF-ACCE-F69183BA4BFC}"/>
    <dgm:cxn modelId="{EC1A8E7C-F0B5-486F-902F-E743CF8F4DED}" type="presOf" srcId="{854302C9-5182-46C7-934F-3D492B202461}" destId="{66176D20-66AE-4A7E-AF45-46EBBD7B0075}" srcOrd="0" destOrd="0" presId="urn:microsoft.com/office/officeart/2005/8/layout/hProcess4"/>
    <dgm:cxn modelId="{A064F754-068E-4A45-946D-46353F9EAA6A}" type="presOf" srcId="{FC989D21-9BFC-412B-A45F-BDB0B5F32020}" destId="{A940BBC9-9C27-400B-AE9F-A6B14802CB12}" srcOrd="1" destOrd="2" presId="urn:microsoft.com/office/officeart/2005/8/layout/hProcess4"/>
    <dgm:cxn modelId="{7C170214-7275-461A-88B1-15EB7DAEA74A}" type="presOf" srcId="{76DF079A-9985-4001-BF0B-D696FAE298DD}" destId="{A940BBC9-9C27-400B-AE9F-A6B14802CB12}" srcOrd="1" destOrd="0" presId="urn:microsoft.com/office/officeart/2005/8/layout/hProcess4"/>
    <dgm:cxn modelId="{30FCCEE3-3F18-4230-B24B-515391B67810}" srcId="{6CB6009B-0EA8-47EE-936A-019D6C7A17F8}" destId="{A8CE913D-41AC-4A93-B3F3-EF791AA2A3DF}" srcOrd="0" destOrd="0" parTransId="{A6BD02F8-0F5D-4160-BA6B-21C1DD81CF79}" sibTransId="{73334043-60FB-4664-8A80-1B15661D489C}"/>
    <dgm:cxn modelId="{6AA310BF-32FE-41CC-A3AA-FB660F0C8567}" type="presOf" srcId="{659299E4-37F7-468A-B20B-1E9A8BAB00DA}" destId="{0CEF0912-A364-4DE4-84AE-B2E3D0A5B528}" srcOrd="1" destOrd="2" presId="urn:microsoft.com/office/officeart/2005/8/layout/hProcess4"/>
    <dgm:cxn modelId="{4C920338-93BC-456E-9441-8AF301D6A169}" type="presOf" srcId="{0DD09168-91FE-45C8-A791-ED51EE247BA8}" destId="{653BD61F-BEC3-49E5-A5A2-C53FFC878E3C}" srcOrd="0" destOrd="0" presId="urn:microsoft.com/office/officeart/2005/8/layout/hProcess4"/>
    <dgm:cxn modelId="{C4C23685-C8E9-411D-8DF6-0B8142E141CC}" srcId="{854302C9-5182-46C7-934F-3D492B202461}" destId="{76DF079A-9985-4001-BF0B-D696FAE298DD}" srcOrd="0" destOrd="0" parTransId="{25F3EB05-3C98-4E1E-A0E4-6C5E555A11B6}" sibTransId="{03B07CF7-617C-4DB4-A76A-7DBC914280A9}"/>
    <dgm:cxn modelId="{EAE8B8F9-13DD-464C-8439-500DD9740E76}" type="presOf" srcId="{C038AD5C-A00F-48D1-9D49-AE5870C65539}" destId="{26B7E905-965A-4B76-915B-6F6C6AC25465}" srcOrd="0" destOrd="0" presId="urn:microsoft.com/office/officeart/2005/8/layout/hProcess4"/>
    <dgm:cxn modelId="{F4F526E8-6E2D-42F6-BA1A-E60A427B2CCE}" srcId="{C8ECB9DC-12A6-46DF-B11E-A0A2B627749B}" destId="{6CB6009B-0EA8-47EE-936A-019D6C7A17F8}" srcOrd="1" destOrd="0" parTransId="{1940F368-3620-452F-829F-421F0486D689}" sibTransId="{0DD09168-91FE-45C8-A791-ED51EE247BA8}"/>
    <dgm:cxn modelId="{F0BCBFDF-321A-45A5-A0C9-F654F349841C}" type="presParOf" srcId="{51BC1071-EF73-4DF6-9978-0AD16BD54B47}" destId="{EA35C5F8-E164-4838-9BF7-CC1743E1734C}" srcOrd="0" destOrd="0" presId="urn:microsoft.com/office/officeart/2005/8/layout/hProcess4"/>
    <dgm:cxn modelId="{6ED94752-E12B-43B9-BED2-10594F0E129E}" type="presParOf" srcId="{51BC1071-EF73-4DF6-9978-0AD16BD54B47}" destId="{EF7688F7-13E3-49B3-BBB6-06A6A66B5897}" srcOrd="1" destOrd="0" presId="urn:microsoft.com/office/officeart/2005/8/layout/hProcess4"/>
    <dgm:cxn modelId="{5F0126A0-BD49-46D0-BB0E-B86AC51CA802}" type="presParOf" srcId="{51BC1071-EF73-4DF6-9978-0AD16BD54B47}" destId="{A48D0C40-E0B2-4F59-B2C6-39D98BA1E72F}" srcOrd="2" destOrd="0" presId="urn:microsoft.com/office/officeart/2005/8/layout/hProcess4"/>
    <dgm:cxn modelId="{47EAC98F-2211-4F85-ACC6-4B0C4F310842}" type="presParOf" srcId="{A48D0C40-E0B2-4F59-B2C6-39D98BA1E72F}" destId="{7A7493C6-A7B2-4168-BB94-E429A490894D}" srcOrd="0" destOrd="0" presId="urn:microsoft.com/office/officeart/2005/8/layout/hProcess4"/>
    <dgm:cxn modelId="{BAF9C072-1422-40C6-AFA4-ECC37C8595E1}" type="presParOf" srcId="{7A7493C6-A7B2-4168-BB94-E429A490894D}" destId="{4CDB75FE-4515-4970-A792-63E6CD19B55D}" srcOrd="0" destOrd="0" presId="urn:microsoft.com/office/officeart/2005/8/layout/hProcess4"/>
    <dgm:cxn modelId="{42B9C985-027A-495F-B17A-E88CDF916E47}" type="presParOf" srcId="{7A7493C6-A7B2-4168-BB94-E429A490894D}" destId="{4948F32C-9EB3-49B2-8FDD-D55DE1C522AF}" srcOrd="1" destOrd="0" presId="urn:microsoft.com/office/officeart/2005/8/layout/hProcess4"/>
    <dgm:cxn modelId="{EDE0657E-39D8-4710-9DD5-6BDF11E1BD7B}" type="presParOf" srcId="{7A7493C6-A7B2-4168-BB94-E429A490894D}" destId="{A940BBC9-9C27-400B-AE9F-A6B14802CB12}" srcOrd="2" destOrd="0" presId="urn:microsoft.com/office/officeart/2005/8/layout/hProcess4"/>
    <dgm:cxn modelId="{09262F14-8B65-44E2-B1CD-877B8E8451D2}" type="presParOf" srcId="{7A7493C6-A7B2-4168-BB94-E429A490894D}" destId="{66176D20-66AE-4A7E-AF45-46EBBD7B0075}" srcOrd="3" destOrd="0" presId="urn:microsoft.com/office/officeart/2005/8/layout/hProcess4"/>
    <dgm:cxn modelId="{F2441ADB-78E4-45E0-99F9-D5841D6CF470}" type="presParOf" srcId="{7A7493C6-A7B2-4168-BB94-E429A490894D}" destId="{881913A7-7E4D-4494-9C3D-F53ADA467177}" srcOrd="4" destOrd="0" presId="urn:microsoft.com/office/officeart/2005/8/layout/hProcess4"/>
    <dgm:cxn modelId="{E3E3C910-EA64-4469-AE79-058A0753210B}" type="presParOf" srcId="{A48D0C40-E0B2-4F59-B2C6-39D98BA1E72F}" destId="{00334F5E-4B52-4538-8B53-5AC152C22AFF}" srcOrd="1" destOrd="0" presId="urn:microsoft.com/office/officeart/2005/8/layout/hProcess4"/>
    <dgm:cxn modelId="{79B59A47-D734-4DC2-878F-8A6FD9836A4E}" type="presParOf" srcId="{A48D0C40-E0B2-4F59-B2C6-39D98BA1E72F}" destId="{D3D2DF85-656B-45FC-BFEA-857A1167AB26}" srcOrd="2" destOrd="0" presId="urn:microsoft.com/office/officeart/2005/8/layout/hProcess4"/>
    <dgm:cxn modelId="{5A685117-0C18-48F7-8E5C-56C47D1E71B3}" type="presParOf" srcId="{D3D2DF85-656B-45FC-BFEA-857A1167AB26}" destId="{69F6A34A-7E8E-4FF8-A679-935B136EDBEF}" srcOrd="0" destOrd="0" presId="urn:microsoft.com/office/officeart/2005/8/layout/hProcess4"/>
    <dgm:cxn modelId="{3728AA3C-DDC4-4D87-A4C7-9ABDF4CCEC0E}" type="presParOf" srcId="{D3D2DF85-656B-45FC-BFEA-857A1167AB26}" destId="{DB99730E-47EA-47E4-8655-DFAA17B22F33}" srcOrd="1" destOrd="0" presId="urn:microsoft.com/office/officeart/2005/8/layout/hProcess4"/>
    <dgm:cxn modelId="{455910C4-4A3A-4323-86F8-1CA9D1B58D6B}" type="presParOf" srcId="{D3D2DF85-656B-45FC-BFEA-857A1167AB26}" destId="{0CEF0912-A364-4DE4-84AE-B2E3D0A5B528}" srcOrd="2" destOrd="0" presId="urn:microsoft.com/office/officeart/2005/8/layout/hProcess4"/>
    <dgm:cxn modelId="{BE317E14-3CD1-4B45-88A4-F0F4BAA7E341}" type="presParOf" srcId="{D3D2DF85-656B-45FC-BFEA-857A1167AB26}" destId="{3D5EAD35-5713-459F-B5AC-B47E7943CE8E}" srcOrd="3" destOrd="0" presId="urn:microsoft.com/office/officeart/2005/8/layout/hProcess4"/>
    <dgm:cxn modelId="{27F7A303-FF8D-4F32-9A20-0B2248DA8CE9}" type="presParOf" srcId="{D3D2DF85-656B-45FC-BFEA-857A1167AB26}" destId="{92CB2F74-C3C4-47DC-A84D-FCAD5415549C}" srcOrd="4" destOrd="0" presId="urn:microsoft.com/office/officeart/2005/8/layout/hProcess4"/>
    <dgm:cxn modelId="{92E88F96-C8E9-4521-A315-94E88F3FE067}" type="presParOf" srcId="{A48D0C40-E0B2-4F59-B2C6-39D98BA1E72F}" destId="{653BD61F-BEC3-49E5-A5A2-C53FFC878E3C}" srcOrd="3" destOrd="0" presId="urn:microsoft.com/office/officeart/2005/8/layout/hProcess4"/>
    <dgm:cxn modelId="{5BAA8FFE-AD2D-4C3E-B0EE-119BD5892E77}" type="presParOf" srcId="{A48D0C40-E0B2-4F59-B2C6-39D98BA1E72F}" destId="{6147C477-1767-46D3-9B4A-84CBB4021D37}" srcOrd="4" destOrd="0" presId="urn:microsoft.com/office/officeart/2005/8/layout/hProcess4"/>
    <dgm:cxn modelId="{0286EECA-F992-4241-8890-D43D26963FBC}" type="presParOf" srcId="{6147C477-1767-46D3-9B4A-84CBB4021D37}" destId="{0D90718C-697A-4289-88A0-43DFAD61D4A4}" srcOrd="0" destOrd="0" presId="urn:microsoft.com/office/officeart/2005/8/layout/hProcess4"/>
    <dgm:cxn modelId="{0D2C1411-0CE6-442E-97CA-5F39A414C1CE}" type="presParOf" srcId="{6147C477-1767-46D3-9B4A-84CBB4021D37}" destId="{26B7E905-965A-4B76-915B-6F6C6AC25465}" srcOrd="1" destOrd="0" presId="urn:microsoft.com/office/officeart/2005/8/layout/hProcess4"/>
    <dgm:cxn modelId="{AE094BAA-7651-4024-A533-EA29B554244C}" type="presParOf" srcId="{6147C477-1767-46D3-9B4A-84CBB4021D37}" destId="{6137B469-4712-4293-94CC-959123BA9D16}" srcOrd="2" destOrd="0" presId="urn:microsoft.com/office/officeart/2005/8/layout/hProcess4"/>
    <dgm:cxn modelId="{E5EED540-03BB-4E0D-8A25-C990069B68CC}" type="presParOf" srcId="{6147C477-1767-46D3-9B4A-84CBB4021D37}" destId="{7588889C-9833-4048-87EF-E1565A7EC9F1}" srcOrd="3" destOrd="0" presId="urn:microsoft.com/office/officeart/2005/8/layout/hProcess4"/>
    <dgm:cxn modelId="{E1D5FC99-D886-4B40-A625-BE7B25C1A882}" type="presParOf" srcId="{6147C477-1767-46D3-9B4A-84CBB4021D37}" destId="{7859ED4B-628E-44B1-8DAC-AE80B39F376B}"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8ECB9DC-12A6-46DF-B11E-A0A2B627749B}" type="doc">
      <dgm:prSet loTypeId="urn:microsoft.com/office/officeart/2005/8/layout/hProcess4" loCatId="process" qsTypeId="urn:microsoft.com/office/officeart/2005/8/quickstyle/simple5" qsCatId="simple" csTypeId="urn:microsoft.com/office/officeart/2005/8/colors/accent0_1" csCatId="mainScheme" phldr="1"/>
      <dgm:spPr/>
      <dgm:t>
        <a:bodyPr/>
        <a:lstStyle/>
        <a:p>
          <a:endParaRPr lang="en-US"/>
        </a:p>
      </dgm:t>
    </dgm:pt>
    <dgm:pt modelId="{854302C9-5182-46C7-934F-3D492B202461}">
      <dgm:prSet phldrT="[Text]"/>
      <dgm:spPr>
        <a:solidFill>
          <a:srgbClr val="92D050"/>
        </a:solidFill>
      </dgm:spPr>
      <dgm:t>
        <a:bodyPr/>
        <a:lstStyle/>
        <a:p>
          <a:r>
            <a:rPr lang="en-US" dirty="0" smtClean="0"/>
            <a:t>Pre-Assessment</a:t>
          </a:r>
          <a:endParaRPr lang="en-US" dirty="0"/>
        </a:p>
      </dgm:t>
    </dgm:pt>
    <dgm:pt modelId="{13173A17-4C8F-4E0A-B4A5-B4C68DD7E436}" type="parTrans" cxnId="{1B78CEF1-91EE-46DF-B976-34AD517794B2}">
      <dgm:prSet/>
      <dgm:spPr/>
      <dgm:t>
        <a:bodyPr/>
        <a:lstStyle/>
        <a:p>
          <a:endParaRPr lang="en-US"/>
        </a:p>
      </dgm:t>
    </dgm:pt>
    <dgm:pt modelId="{51C9B38E-C911-4345-BBEE-B34F4D2E6A49}" type="sibTrans" cxnId="{1B78CEF1-91EE-46DF-B976-34AD517794B2}">
      <dgm:prSet/>
      <dgm:spPr/>
      <dgm:t>
        <a:bodyPr/>
        <a:lstStyle/>
        <a:p>
          <a:endParaRPr lang="en-US"/>
        </a:p>
      </dgm:t>
    </dgm:pt>
    <dgm:pt modelId="{D4592BCC-007C-4C14-8F16-6D782D5D9998}">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Misconceptions</a:t>
          </a:r>
          <a:endParaRPr lang="en-US" dirty="0"/>
        </a:p>
      </dgm:t>
    </dgm:pt>
    <dgm:pt modelId="{5B3B049D-B76F-4FCE-A8DB-385E774B525B}" type="parTrans" cxnId="{AF8903C2-D672-447F-8E3B-FE3B0CDA3F73}">
      <dgm:prSet/>
      <dgm:spPr/>
      <dgm:t>
        <a:bodyPr/>
        <a:lstStyle/>
        <a:p>
          <a:endParaRPr lang="en-US"/>
        </a:p>
      </dgm:t>
    </dgm:pt>
    <dgm:pt modelId="{80C7DC0B-066B-4963-BB1E-89DCCBD97D4F}" type="sibTrans" cxnId="{AF8903C2-D672-447F-8E3B-FE3B0CDA3F73}">
      <dgm:prSet/>
      <dgm:spPr/>
      <dgm:t>
        <a:bodyPr/>
        <a:lstStyle/>
        <a:p>
          <a:endParaRPr lang="en-US"/>
        </a:p>
      </dgm:t>
    </dgm:pt>
    <dgm:pt modelId="{6CB6009B-0EA8-47EE-936A-019D6C7A17F8}">
      <dgm:prSet phldrT="[Text]"/>
      <dgm:spPr>
        <a:solidFill>
          <a:srgbClr val="92D050"/>
        </a:solidFill>
      </dgm:spPr>
      <dgm:t>
        <a:bodyPr/>
        <a:lstStyle/>
        <a:p>
          <a:r>
            <a:rPr lang="en-US" dirty="0" smtClean="0"/>
            <a:t>Collaborative Task</a:t>
          </a:r>
          <a:endParaRPr lang="en-US" dirty="0"/>
        </a:p>
      </dgm:t>
    </dgm:pt>
    <dgm:pt modelId="{1940F368-3620-452F-829F-421F0486D689}" type="parTrans" cxnId="{F4F526E8-6E2D-42F6-BA1A-E60A427B2CCE}">
      <dgm:prSet/>
      <dgm:spPr/>
      <dgm:t>
        <a:bodyPr/>
        <a:lstStyle/>
        <a:p>
          <a:endParaRPr lang="en-US"/>
        </a:p>
      </dgm:t>
    </dgm:pt>
    <dgm:pt modelId="{0DD09168-91FE-45C8-A791-ED51EE247BA8}" type="sibTrans" cxnId="{F4F526E8-6E2D-42F6-BA1A-E60A427B2CCE}">
      <dgm:prSet/>
      <dgm:spPr/>
      <dgm:t>
        <a:bodyPr/>
        <a:lstStyle/>
        <a:p>
          <a:endParaRPr lang="en-US"/>
        </a:p>
      </dgm:t>
    </dgm:pt>
    <dgm:pt modelId="{A8CE913D-41AC-4A93-B3F3-EF791AA2A3D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Feedback</a:t>
          </a:r>
          <a:endParaRPr lang="en-US" dirty="0"/>
        </a:p>
      </dgm:t>
    </dgm:pt>
    <dgm:pt modelId="{A6BD02F8-0F5D-4160-BA6B-21C1DD81CF79}" type="parTrans" cxnId="{30FCCEE3-3F18-4230-B24B-515391B67810}">
      <dgm:prSet/>
      <dgm:spPr/>
      <dgm:t>
        <a:bodyPr/>
        <a:lstStyle/>
        <a:p>
          <a:endParaRPr lang="en-US"/>
        </a:p>
      </dgm:t>
    </dgm:pt>
    <dgm:pt modelId="{73334043-60FB-4664-8A80-1B15661D489C}" type="sibTrans" cxnId="{30FCCEE3-3F18-4230-B24B-515391B67810}">
      <dgm:prSet/>
      <dgm:spPr/>
      <dgm:t>
        <a:bodyPr/>
        <a:lstStyle/>
        <a:p>
          <a:endParaRPr lang="en-US"/>
        </a:p>
      </dgm:t>
    </dgm:pt>
    <dgm:pt modelId="{D2605546-42BA-486B-9E5C-A3C5F623005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Discussion</a:t>
          </a:r>
          <a:endParaRPr lang="en-US" dirty="0"/>
        </a:p>
      </dgm:t>
    </dgm:pt>
    <dgm:pt modelId="{90141D2E-F7BD-4068-97F7-06BDA4EF8A99}" type="parTrans" cxnId="{ED165021-662F-4420-A977-679B01A06EFC}">
      <dgm:prSet/>
      <dgm:spPr/>
      <dgm:t>
        <a:bodyPr/>
        <a:lstStyle/>
        <a:p>
          <a:endParaRPr lang="en-US"/>
        </a:p>
      </dgm:t>
    </dgm:pt>
    <dgm:pt modelId="{3FF891CF-5B7D-426A-A584-54626AA6D6A0}" type="sibTrans" cxnId="{ED165021-662F-4420-A977-679B01A06EFC}">
      <dgm:prSet/>
      <dgm:spPr/>
      <dgm:t>
        <a:bodyPr/>
        <a:lstStyle/>
        <a:p>
          <a:endParaRPr lang="en-US"/>
        </a:p>
      </dgm:t>
    </dgm:pt>
    <dgm:pt modelId="{4D37DDA4-8D6A-423A-BF88-19E95089952F}">
      <dgm:prSet phldrT="[Text]"/>
      <dgm:spPr/>
      <dgm:t>
        <a:bodyPr/>
        <a:lstStyle/>
        <a:p>
          <a:r>
            <a:rPr lang="en-US" dirty="0" smtClean="0"/>
            <a:t>Post-Assessment</a:t>
          </a:r>
          <a:endParaRPr lang="en-US" dirty="0"/>
        </a:p>
      </dgm:t>
    </dgm:pt>
    <dgm:pt modelId="{7A645A8E-EA4B-4F81-A6C8-63FEBFD6D977}" type="parTrans" cxnId="{B1386E2D-7B6F-462D-ADA7-E15789BC9EAA}">
      <dgm:prSet/>
      <dgm:spPr/>
      <dgm:t>
        <a:bodyPr/>
        <a:lstStyle/>
        <a:p>
          <a:endParaRPr lang="en-US"/>
        </a:p>
      </dgm:t>
    </dgm:pt>
    <dgm:pt modelId="{2C9CAED6-B7AA-48CF-AF06-B24C1EFE9C7C}" type="sibTrans" cxnId="{B1386E2D-7B6F-462D-ADA7-E15789BC9EAA}">
      <dgm:prSet/>
      <dgm:spPr/>
      <dgm:t>
        <a:bodyPr/>
        <a:lstStyle/>
        <a:p>
          <a:endParaRPr lang="en-US"/>
        </a:p>
      </dgm:t>
    </dgm:pt>
    <dgm:pt modelId="{C038AD5C-A00F-48D1-9D49-AE5870C65539}">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Improvement</a:t>
          </a:r>
          <a:endParaRPr lang="en-US" dirty="0"/>
        </a:p>
      </dgm:t>
    </dgm:pt>
    <dgm:pt modelId="{A964EB38-82C0-4ED2-A3FC-80561CBAC18E}" type="parTrans" cxnId="{6C0008EA-4796-4322-BD0B-19A3A24B06E5}">
      <dgm:prSet/>
      <dgm:spPr/>
      <dgm:t>
        <a:bodyPr/>
        <a:lstStyle/>
        <a:p>
          <a:endParaRPr lang="en-US"/>
        </a:p>
      </dgm:t>
    </dgm:pt>
    <dgm:pt modelId="{71BEAEA0-886C-4C6D-B811-8CDCBD507EA2}" type="sibTrans" cxnId="{6C0008EA-4796-4322-BD0B-19A3A24B06E5}">
      <dgm:prSet/>
      <dgm:spPr/>
      <dgm:t>
        <a:bodyPr/>
        <a:lstStyle/>
        <a:p>
          <a:endParaRPr lang="en-US"/>
        </a:p>
      </dgm:t>
    </dgm:pt>
    <dgm:pt modelId="{B50EF056-E483-4F27-BF95-8AF94FFCCEEA}">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Deeper Understanding</a:t>
          </a:r>
          <a:endParaRPr lang="en-US" dirty="0"/>
        </a:p>
      </dgm:t>
    </dgm:pt>
    <dgm:pt modelId="{9B477784-0564-48D4-8B31-9A36A91E548B}" type="parTrans" cxnId="{BCF4E687-86F7-455A-ADFF-5DBB5C37C6A8}">
      <dgm:prSet/>
      <dgm:spPr/>
      <dgm:t>
        <a:bodyPr/>
        <a:lstStyle/>
        <a:p>
          <a:endParaRPr lang="en-US"/>
        </a:p>
      </dgm:t>
    </dgm:pt>
    <dgm:pt modelId="{9AC56732-1C3A-452B-86CF-48758C42D633}" type="sibTrans" cxnId="{BCF4E687-86F7-455A-ADFF-5DBB5C37C6A8}">
      <dgm:prSet/>
      <dgm:spPr/>
      <dgm:t>
        <a:bodyPr/>
        <a:lstStyle/>
        <a:p>
          <a:endParaRPr lang="en-US"/>
        </a:p>
      </dgm:t>
    </dgm:pt>
    <dgm:pt modelId="{76DF079A-9985-4001-BF0B-D696FAE298DD}">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25F3EB05-3C98-4E1E-A0E4-6C5E555A11B6}" type="parTrans" cxnId="{C4C23685-C8E9-411D-8DF6-0B8142E141CC}">
      <dgm:prSet/>
      <dgm:spPr/>
      <dgm:t>
        <a:bodyPr/>
        <a:lstStyle/>
        <a:p>
          <a:endParaRPr lang="en-US"/>
        </a:p>
      </dgm:t>
    </dgm:pt>
    <dgm:pt modelId="{03B07CF7-617C-4DB4-A76A-7DBC914280A9}" type="sibTrans" cxnId="{C4C23685-C8E9-411D-8DF6-0B8142E141CC}">
      <dgm:prSet/>
      <dgm:spPr/>
      <dgm:t>
        <a:bodyPr/>
        <a:lstStyle/>
        <a:p>
          <a:endParaRPr lang="en-US"/>
        </a:p>
      </dgm:t>
    </dgm:pt>
    <dgm:pt modelId="{FC989D21-9BFC-412B-A45F-BDB0B5F32020}">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Understandings</a:t>
          </a:r>
          <a:endParaRPr lang="en-US" dirty="0"/>
        </a:p>
      </dgm:t>
    </dgm:pt>
    <dgm:pt modelId="{21976B57-8DE9-4735-B9BE-A710FFA883EB}" type="parTrans" cxnId="{38AA7E60-6FB0-4E15-8533-D4A6FDDF070A}">
      <dgm:prSet/>
      <dgm:spPr/>
      <dgm:t>
        <a:bodyPr/>
        <a:lstStyle/>
        <a:p>
          <a:endParaRPr lang="en-US"/>
        </a:p>
      </dgm:t>
    </dgm:pt>
    <dgm:pt modelId="{585B438D-844D-4ABF-ACCE-F69183BA4BFC}" type="sibTrans" cxnId="{38AA7E60-6FB0-4E15-8533-D4A6FDDF070A}">
      <dgm:prSet/>
      <dgm:spPr/>
      <dgm:t>
        <a:bodyPr/>
        <a:lstStyle/>
        <a:p>
          <a:endParaRPr lang="en-US"/>
        </a:p>
      </dgm:t>
    </dgm:pt>
    <dgm:pt modelId="{0874C677-2AAD-40A5-B944-5BF796882D76}">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80526DF5-E67B-45BB-9074-35E522A840DD}" type="parTrans" cxnId="{607EF1A7-FEC7-424B-8A67-128B8A065244}">
      <dgm:prSet/>
      <dgm:spPr/>
      <dgm:t>
        <a:bodyPr/>
        <a:lstStyle/>
        <a:p>
          <a:endParaRPr lang="en-US"/>
        </a:p>
      </dgm:t>
    </dgm:pt>
    <dgm:pt modelId="{CDC4143C-8147-4255-975E-1F22C35C7E54}" type="sibTrans" cxnId="{607EF1A7-FEC7-424B-8A67-128B8A065244}">
      <dgm:prSet/>
      <dgm:spPr/>
      <dgm:t>
        <a:bodyPr/>
        <a:lstStyle/>
        <a:p>
          <a:endParaRPr lang="en-US"/>
        </a:p>
      </dgm:t>
    </dgm:pt>
    <dgm:pt modelId="{659299E4-37F7-468A-B20B-1E9A8BAB00DA}">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Explanations</a:t>
          </a:r>
          <a:endParaRPr lang="en-US" dirty="0"/>
        </a:p>
      </dgm:t>
    </dgm:pt>
    <dgm:pt modelId="{20924E85-9626-4671-8325-7F11216CFCEE}" type="parTrans" cxnId="{E21A89CA-0128-444B-8569-AD8607F200C4}">
      <dgm:prSet/>
      <dgm:spPr/>
      <dgm:t>
        <a:bodyPr/>
        <a:lstStyle/>
        <a:p>
          <a:endParaRPr lang="en-US"/>
        </a:p>
      </dgm:t>
    </dgm:pt>
    <dgm:pt modelId="{67C42011-BE6B-443B-8C2F-72B8747F3A7F}" type="sibTrans" cxnId="{E21A89CA-0128-444B-8569-AD8607F200C4}">
      <dgm:prSet/>
      <dgm:spPr/>
      <dgm:t>
        <a:bodyPr/>
        <a:lstStyle/>
        <a:p>
          <a:endParaRPr lang="en-US"/>
        </a:p>
      </dgm:t>
    </dgm:pt>
    <dgm:pt modelId="{51BC1071-EF73-4DF6-9978-0AD16BD54B47}" type="pres">
      <dgm:prSet presAssocID="{C8ECB9DC-12A6-46DF-B11E-A0A2B627749B}" presName="Name0" presStyleCnt="0">
        <dgm:presLayoutVars>
          <dgm:dir/>
          <dgm:animLvl val="lvl"/>
          <dgm:resizeHandles val="exact"/>
        </dgm:presLayoutVars>
      </dgm:prSet>
      <dgm:spPr/>
      <dgm:t>
        <a:bodyPr/>
        <a:lstStyle/>
        <a:p>
          <a:endParaRPr lang="en-US"/>
        </a:p>
      </dgm:t>
    </dgm:pt>
    <dgm:pt modelId="{EA35C5F8-E164-4838-9BF7-CC1743E1734C}" type="pres">
      <dgm:prSet presAssocID="{C8ECB9DC-12A6-46DF-B11E-A0A2B627749B}" presName="tSp" presStyleCnt="0"/>
      <dgm:spPr/>
    </dgm:pt>
    <dgm:pt modelId="{EF7688F7-13E3-49B3-BBB6-06A6A66B5897}" type="pres">
      <dgm:prSet presAssocID="{C8ECB9DC-12A6-46DF-B11E-A0A2B627749B}" presName="bSp" presStyleCnt="0"/>
      <dgm:spPr/>
    </dgm:pt>
    <dgm:pt modelId="{A48D0C40-E0B2-4F59-B2C6-39D98BA1E72F}" type="pres">
      <dgm:prSet presAssocID="{C8ECB9DC-12A6-46DF-B11E-A0A2B627749B}" presName="process" presStyleCnt="0"/>
      <dgm:spPr/>
    </dgm:pt>
    <dgm:pt modelId="{7A7493C6-A7B2-4168-BB94-E429A490894D}" type="pres">
      <dgm:prSet presAssocID="{854302C9-5182-46C7-934F-3D492B202461}" presName="composite1" presStyleCnt="0"/>
      <dgm:spPr/>
    </dgm:pt>
    <dgm:pt modelId="{4CDB75FE-4515-4970-A792-63E6CD19B55D}" type="pres">
      <dgm:prSet presAssocID="{854302C9-5182-46C7-934F-3D492B202461}" presName="dummyNode1" presStyleLbl="node1" presStyleIdx="0" presStyleCnt="3"/>
      <dgm:spPr/>
    </dgm:pt>
    <dgm:pt modelId="{4948F32C-9EB3-49B2-8FDD-D55DE1C522AF}" type="pres">
      <dgm:prSet presAssocID="{854302C9-5182-46C7-934F-3D492B202461}" presName="childNode1" presStyleLbl="bgAcc1" presStyleIdx="0" presStyleCnt="3" custLinFactNeighborX="3054" custLinFactNeighborY="1446">
        <dgm:presLayoutVars>
          <dgm:bulletEnabled val="1"/>
        </dgm:presLayoutVars>
      </dgm:prSet>
      <dgm:spPr/>
      <dgm:t>
        <a:bodyPr/>
        <a:lstStyle/>
        <a:p>
          <a:endParaRPr lang="en-US"/>
        </a:p>
      </dgm:t>
    </dgm:pt>
    <dgm:pt modelId="{A940BBC9-9C27-400B-AE9F-A6B14802CB12}" type="pres">
      <dgm:prSet presAssocID="{854302C9-5182-46C7-934F-3D492B202461}" presName="childNode1tx" presStyleLbl="bgAcc1" presStyleIdx="0" presStyleCnt="3">
        <dgm:presLayoutVars>
          <dgm:bulletEnabled val="1"/>
        </dgm:presLayoutVars>
      </dgm:prSet>
      <dgm:spPr/>
      <dgm:t>
        <a:bodyPr/>
        <a:lstStyle/>
        <a:p>
          <a:endParaRPr lang="en-US"/>
        </a:p>
      </dgm:t>
    </dgm:pt>
    <dgm:pt modelId="{66176D20-66AE-4A7E-AF45-46EBBD7B0075}" type="pres">
      <dgm:prSet presAssocID="{854302C9-5182-46C7-934F-3D492B202461}" presName="parentNode1" presStyleLbl="node1" presStyleIdx="0" presStyleCnt="3" custLinFactY="-100000" custLinFactNeighborX="-40690" custLinFactNeighborY="-175300">
        <dgm:presLayoutVars>
          <dgm:chMax val="1"/>
          <dgm:bulletEnabled val="1"/>
        </dgm:presLayoutVars>
      </dgm:prSet>
      <dgm:spPr/>
      <dgm:t>
        <a:bodyPr/>
        <a:lstStyle/>
        <a:p>
          <a:endParaRPr lang="en-US"/>
        </a:p>
      </dgm:t>
    </dgm:pt>
    <dgm:pt modelId="{881913A7-7E4D-4494-9C3D-F53ADA467177}" type="pres">
      <dgm:prSet presAssocID="{854302C9-5182-46C7-934F-3D492B202461}" presName="connSite1" presStyleCnt="0"/>
      <dgm:spPr/>
    </dgm:pt>
    <dgm:pt modelId="{00334F5E-4B52-4538-8B53-5AC152C22AFF}" type="pres">
      <dgm:prSet presAssocID="{51C9B38E-C911-4345-BBEE-B34F4D2E6A49}" presName="Name9" presStyleLbl="sibTrans2D1" presStyleIdx="0" presStyleCnt="2" custAng="19171601" custLinFactNeighborX="-24018" custLinFactNeighborY="13652"/>
      <dgm:spPr/>
      <dgm:t>
        <a:bodyPr/>
        <a:lstStyle/>
        <a:p>
          <a:endParaRPr lang="en-US"/>
        </a:p>
      </dgm:t>
    </dgm:pt>
    <dgm:pt modelId="{D3D2DF85-656B-45FC-BFEA-857A1167AB26}" type="pres">
      <dgm:prSet presAssocID="{6CB6009B-0EA8-47EE-936A-019D6C7A17F8}" presName="composite2" presStyleCnt="0"/>
      <dgm:spPr/>
    </dgm:pt>
    <dgm:pt modelId="{69F6A34A-7E8E-4FF8-A679-935B136EDBEF}" type="pres">
      <dgm:prSet presAssocID="{6CB6009B-0EA8-47EE-936A-019D6C7A17F8}" presName="dummyNode2" presStyleLbl="node1" presStyleIdx="0" presStyleCnt="3"/>
      <dgm:spPr/>
    </dgm:pt>
    <dgm:pt modelId="{DB99730E-47EA-47E4-8655-DFAA17B22F33}" type="pres">
      <dgm:prSet presAssocID="{6CB6009B-0EA8-47EE-936A-019D6C7A17F8}" presName="childNode2" presStyleLbl="bgAcc1" presStyleIdx="1" presStyleCnt="3">
        <dgm:presLayoutVars>
          <dgm:bulletEnabled val="1"/>
        </dgm:presLayoutVars>
      </dgm:prSet>
      <dgm:spPr/>
      <dgm:t>
        <a:bodyPr/>
        <a:lstStyle/>
        <a:p>
          <a:endParaRPr lang="en-US"/>
        </a:p>
      </dgm:t>
    </dgm:pt>
    <dgm:pt modelId="{0CEF0912-A364-4DE4-84AE-B2E3D0A5B528}" type="pres">
      <dgm:prSet presAssocID="{6CB6009B-0EA8-47EE-936A-019D6C7A17F8}" presName="childNode2tx" presStyleLbl="bgAcc1" presStyleIdx="1" presStyleCnt="3">
        <dgm:presLayoutVars>
          <dgm:bulletEnabled val="1"/>
        </dgm:presLayoutVars>
      </dgm:prSet>
      <dgm:spPr/>
      <dgm:t>
        <a:bodyPr/>
        <a:lstStyle/>
        <a:p>
          <a:endParaRPr lang="en-US"/>
        </a:p>
      </dgm:t>
    </dgm:pt>
    <dgm:pt modelId="{3D5EAD35-5713-459F-B5AC-B47E7943CE8E}" type="pres">
      <dgm:prSet presAssocID="{6CB6009B-0EA8-47EE-936A-019D6C7A17F8}" presName="parentNode2" presStyleLbl="node1" presStyleIdx="1" presStyleCnt="3" custLinFactY="100000" custLinFactNeighborX="14073" custLinFactNeighborY="143705">
        <dgm:presLayoutVars>
          <dgm:chMax val="0"/>
          <dgm:bulletEnabled val="1"/>
        </dgm:presLayoutVars>
      </dgm:prSet>
      <dgm:spPr/>
      <dgm:t>
        <a:bodyPr/>
        <a:lstStyle/>
        <a:p>
          <a:endParaRPr lang="en-US"/>
        </a:p>
      </dgm:t>
    </dgm:pt>
    <dgm:pt modelId="{92CB2F74-C3C4-47DC-A84D-FCAD5415549C}" type="pres">
      <dgm:prSet presAssocID="{6CB6009B-0EA8-47EE-936A-019D6C7A17F8}" presName="connSite2" presStyleCnt="0"/>
      <dgm:spPr/>
    </dgm:pt>
    <dgm:pt modelId="{653BD61F-BEC3-49E5-A5A2-C53FFC878E3C}" type="pres">
      <dgm:prSet presAssocID="{0DD09168-91FE-45C8-A791-ED51EE247BA8}" presName="Name18" presStyleLbl="sibTrans2D1" presStyleIdx="1" presStyleCnt="2" custAng="1509801" custScaleX="116990" custScaleY="96489" custLinFactNeighborX="-27115" custLinFactNeighborY="-28256"/>
      <dgm:spPr/>
      <dgm:t>
        <a:bodyPr/>
        <a:lstStyle/>
        <a:p>
          <a:endParaRPr lang="en-US"/>
        </a:p>
      </dgm:t>
    </dgm:pt>
    <dgm:pt modelId="{6147C477-1767-46D3-9B4A-84CBB4021D37}" type="pres">
      <dgm:prSet presAssocID="{4D37DDA4-8D6A-423A-BF88-19E95089952F}" presName="composite1" presStyleCnt="0"/>
      <dgm:spPr/>
    </dgm:pt>
    <dgm:pt modelId="{0D90718C-697A-4289-88A0-43DFAD61D4A4}" type="pres">
      <dgm:prSet presAssocID="{4D37DDA4-8D6A-423A-BF88-19E95089952F}" presName="dummyNode1" presStyleLbl="node1" presStyleIdx="1" presStyleCnt="3"/>
      <dgm:spPr/>
    </dgm:pt>
    <dgm:pt modelId="{26B7E905-965A-4B76-915B-6F6C6AC25465}" type="pres">
      <dgm:prSet presAssocID="{4D37DDA4-8D6A-423A-BF88-19E95089952F}" presName="childNode1" presStyleLbl="bgAcc1" presStyleIdx="2" presStyleCnt="3">
        <dgm:presLayoutVars>
          <dgm:bulletEnabled val="1"/>
        </dgm:presLayoutVars>
      </dgm:prSet>
      <dgm:spPr/>
      <dgm:t>
        <a:bodyPr/>
        <a:lstStyle/>
        <a:p>
          <a:endParaRPr lang="en-US"/>
        </a:p>
      </dgm:t>
    </dgm:pt>
    <dgm:pt modelId="{6137B469-4712-4293-94CC-959123BA9D16}" type="pres">
      <dgm:prSet presAssocID="{4D37DDA4-8D6A-423A-BF88-19E95089952F}" presName="childNode1tx" presStyleLbl="bgAcc1" presStyleIdx="2" presStyleCnt="3">
        <dgm:presLayoutVars>
          <dgm:bulletEnabled val="1"/>
        </dgm:presLayoutVars>
      </dgm:prSet>
      <dgm:spPr/>
      <dgm:t>
        <a:bodyPr/>
        <a:lstStyle/>
        <a:p>
          <a:endParaRPr lang="en-US"/>
        </a:p>
      </dgm:t>
    </dgm:pt>
    <dgm:pt modelId="{7588889C-9833-4048-87EF-E1565A7EC9F1}" type="pres">
      <dgm:prSet presAssocID="{4D37DDA4-8D6A-423A-BF88-19E95089952F}" presName="parentNode1" presStyleLbl="node1" presStyleIdx="2" presStyleCnt="3" custLinFactY="-100000" custLinFactNeighborX="14586" custLinFactNeighborY="-179656">
        <dgm:presLayoutVars>
          <dgm:chMax val="1"/>
          <dgm:bulletEnabled val="1"/>
        </dgm:presLayoutVars>
      </dgm:prSet>
      <dgm:spPr/>
      <dgm:t>
        <a:bodyPr/>
        <a:lstStyle/>
        <a:p>
          <a:endParaRPr lang="en-US"/>
        </a:p>
      </dgm:t>
    </dgm:pt>
    <dgm:pt modelId="{7859ED4B-628E-44B1-8DAC-AE80B39F376B}" type="pres">
      <dgm:prSet presAssocID="{4D37DDA4-8D6A-423A-BF88-19E95089952F}" presName="connSite1" presStyleCnt="0"/>
      <dgm:spPr/>
    </dgm:pt>
  </dgm:ptLst>
  <dgm:cxnLst>
    <dgm:cxn modelId="{FFDB6DB1-323A-41D4-AF1F-B2E385753981}" type="presOf" srcId="{A8CE913D-41AC-4A93-B3F3-EF791AA2A3DF}" destId="{0CEF0912-A364-4DE4-84AE-B2E3D0A5B528}" srcOrd="1" destOrd="0" presId="urn:microsoft.com/office/officeart/2005/8/layout/hProcess4"/>
    <dgm:cxn modelId="{37C39681-B3EC-4C82-A328-4CF510155716}" type="presOf" srcId="{D4592BCC-007C-4C14-8F16-6D782D5D9998}" destId="{4948F32C-9EB3-49B2-8FDD-D55DE1C522AF}" srcOrd="0" destOrd="1" presId="urn:microsoft.com/office/officeart/2005/8/layout/hProcess4"/>
    <dgm:cxn modelId="{7A1CA5F0-B656-4B86-A4CF-745A2341E27D}" type="presOf" srcId="{C8ECB9DC-12A6-46DF-B11E-A0A2B627749B}" destId="{51BC1071-EF73-4DF6-9978-0AD16BD54B47}" srcOrd="0" destOrd="0" presId="urn:microsoft.com/office/officeart/2005/8/layout/hProcess4"/>
    <dgm:cxn modelId="{CFBE8752-980F-4201-97D1-4FBB1F631030}" type="presOf" srcId="{51C9B38E-C911-4345-BBEE-B34F4D2E6A49}" destId="{00334F5E-4B52-4538-8B53-5AC152C22AFF}" srcOrd="0" destOrd="0" presId="urn:microsoft.com/office/officeart/2005/8/layout/hProcess4"/>
    <dgm:cxn modelId="{9C266315-F4F0-494B-AFAC-2AA6E3F90630}" type="presOf" srcId="{0874C677-2AAD-40A5-B944-5BF796882D76}" destId="{0CEF0912-A364-4DE4-84AE-B2E3D0A5B528}" srcOrd="1" destOrd="3" presId="urn:microsoft.com/office/officeart/2005/8/layout/hProcess4"/>
    <dgm:cxn modelId="{35C16AA3-AF77-42B5-921F-454B8B0082FA}" type="presOf" srcId="{6CB6009B-0EA8-47EE-936A-019D6C7A17F8}" destId="{3D5EAD35-5713-459F-B5AC-B47E7943CE8E}" srcOrd="0" destOrd="0" presId="urn:microsoft.com/office/officeart/2005/8/layout/hProcess4"/>
    <dgm:cxn modelId="{A07CF282-A0AE-4A62-B641-CAFE9B4F3CE4}" type="presOf" srcId="{B50EF056-E483-4F27-BF95-8AF94FFCCEEA}" destId="{6137B469-4712-4293-94CC-959123BA9D16}" srcOrd="1" destOrd="1" presId="urn:microsoft.com/office/officeart/2005/8/layout/hProcess4"/>
    <dgm:cxn modelId="{47587BEF-437E-498E-AC06-DAA4411E5459}" type="presOf" srcId="{D4592BCC-007C-4C14-8F16-6D782D5D9998}" destId="{A940BBC9-9C27-400B-AE9F-A6B14802CB12}" srcOrd="1" destOrd="1" presId="urn:microsoft.com/office/officeart/2005/8/layout/hProcess4"/>
    <dgm:cxn modelId="{1B78CEF1-91EE-46DF-B976-34AD517794B2}" srcId="{C8ECB9DC-12A6-46DF-B11E-A0A2B627749B}" destId="{854302C9-5182-46C7-934F-3D492B202461}" srcOrd="0" destOrd="0" parTransId="{13173A17-4C8F-4E0A-B4A5-B4C68DD7E436}" sibTransId="{51C9B38E-C911-4345-BBEE-B34F4D2E6A49}"/>
    <dgm:cxn modelId="{5AF661D3-B560-40A0-B146-B01E9E72AEDA}" type="presOf" srcId="{D2605546-42BA-486B-9E5C-A3C5F623005F}" destId="{DB99730E-47EA-47E4-8655-DFAA17B22F33}" srcOrd="0" destOrd="1" presId="urn:microsoft.com/office/officeart/2005/8/layout/hProcess4"/>
    <dgm:cxn modelId="{ED165021-662F-4420-A977-679B01A06EFC}" srcId="{6CB6009B-0EA8-47EE-936A-019D6C7A17F8}" destId="{D2605546-42BA-486B-9E5C-A3C5F623005F}" srcOrd="1" destOrd="0" parTransId="{90141D2E-F7BD-4068-97F7-06BDA4EF8A99}" sibTransId="{3FF891CF-5B7D-426A-A584-54626AA6D6A0}"/>
    <dgm:cxn modelId="{AF8903C2-D672-447F-8E3B-FE3B0CDA3F73}" srcId="{854302C9-5182-46C7-934F-3D492B202461}" destId="{D4592BCC-007C-4C14-8F16-6D782D5D9998}" srcOrd="1" destOrd="0" parTransId="{5B3B049D-B76F-4FCE-A8DB-385E774B525B}" sibTransId="{80C7DC0B-066B-4963-BB1E-89DCCBD97D4F}"/>
    <dgm:cxn modelId="{AD057E39-0B0A-4E53-A3C4-4E218E352AF3}" type="presOf" srcId="{76DF079A-9985-4001-BF0B-D696FAE298DD}" destId="{A940BBC9-9C27-400B-AE9F-A6B14802CB12}" srcOrd="1" destOrd="0" presId="urn:microsoft.com/office/officeart/2005/8/layout/hProcess4"/>
    <dgm:cxn modelId="{1A91E55E-E78C-4D9A-81B3-5675C23D72E2}" type="presOf" srcId="{FC989D21-9BFC-412B-A45F-BDB0B5F32020}" destId="{4948F32C-9EB3-49B2-8FDD-D55DE1C522AF}" srcOrd="0" destOrd="2" presId="urn:microsoft.com/office/officeart/2005/8/layout/hProcess4"/>
    <dgm:cxn modelId="{7A743505-AEEB-42AE-81E8-32EA67560E5E}" type="presOf" srcId="{76DF079A-9985-4001-BF0B-D696FAE298DD}" destId="{4948F32C-9EB3-49B2-8FDD-D55DE1C522AF}" srcOrd="0" destOrd="0" presId="urn:microsoft.com/office/officeart/2005/8/layout/hProcess4"/>
    <dgm:cxn modelId="{E21A89CA-0128-444B-8569-AD8607F200C4}" srcId="{6CB6009B-0EA8-47EE-936A-019D6C7A17F8}" destId="{659299E4-37F7-468A-B20B-1E9A8BAB00DA}" srcOrd="2" destOrd="0" parTransId="{20924E85-9626-4671-8325-7F11216CFCEE}" sibTransId="{67C42011-BE6B-443B-8C2F-72B8747F3A7F}"/>
    <dgm:cxn modelId="{CECA48BD-E388-4002-86BC-B63209B26CCF}" type="presOf" srcId="{659299E4-37F7-468A-B20B-1E9A8BAB00DA}" destId="{DB99730E-47EA-47E4-8655-DFAA17B22F33}" srcOrd="0" destOrd="2" presId="urn:microsoft.com/office/officeart/2005/8/layout/hProcess4"/>
    <dgm:cxn modelId="{F4F526E8-6E2D-42F6-BA1A-E60A427B2CCE}" srcId="{C8ECB9DC-12A6-46DF-B11E-A0A2B627749B}" destId="{6CB6009B-0EA8-47EE-936A-019D6C7A17F8}" srcOrd="1" destOrd="0" parTransId="{1940F368-3620-452F-829F-421F0486D689}" sibTransId="{0DD09168-91FE-45C8-A791-ED51EE247BA8}"/>
    <dgm:cxn modelId="{38AA7E60-6FB0-4E15-8533-D4A6FDDF070A}" srcId="{854302C9-5182-46C7-934F-3D492B202461}" destId="{FC989D21-9BFC-412B-A45F-BDB0B5F32020}" srcOrd="2" destOrd="0" parTransId="{21976B57-8DE9-4735-B9BE-A710FFA883EB}" sibTransId="{585B438D-844D-4ABF-ACCE-F69183BA4BFC}"/>
    <dgm:cxn modelId="{C4C23685-C8E9-411D-8DF6-0B8142E141CC}" srcId="{854302C9-5182-46C7-934F-3D492B202461}" destId="{76DF079A-9985-4001-BF0B-D696FAE298DD}" srcOrd="0" destOrd="0" parTransId="{25F3EB05-3C98-4E1E-A0E4-6C5E555A11B6}" sibTransId="{03B07CF7-617C-4DB4-A76A-7DBC914280A9}"/>
    <dgm:cxn modelId="{30FCCEE3-3F18-4230-B24B-515391B67810}" srcId="{6CB6009B-0EA8-47EE-936A-019D6C7A17F8}" destId="{A8CE913D-41AC-4A93-B3F3-EF791AA2A3DF}" srcOrd="0" destOrd="0" parTransId="{A6BD02F8-0F5D-4160-BA6B-21C1DD81CF79}" sibTransId="{73334043-60FB-4664-8A80-1B15661D489C}"/>
    <dgm:cxn modelId="{C45E4DFA-10F6-4AAA-87A8-C188F32340EC}" type="presOf" srcId="{B50EF056-E483-4F27-BF95-8AF94FFCCEEA}" destId="{26B7E905-965A-4B76-915B-6F6C6AC25465}" srcOrd="0" destOrd="1" presId="urn:microsoft.com/office/officeart/2005/8/layout/hProcess4"/>
    <dgm:cxn modelId="{36FF9376-C87F-40C8-8C5B-288D742306FA}" type="presOf" srcId="{FC989D21-9BFC-412B-A45F-BDB0B5F32020}" destId="{A940BBC9-9C27-400B-AE9F-A6B14802CB12}" srcOrd="1" destOrd="2" presId="urn:microsoft.com/office/officeart/2005/8/layout/hProcess4"/>
    <dgm:cxn modelId="{96DF53F8-DF20-4896-8B3F-64A836333B8E}" type="presOf" srcId="{A8CE913D-41AC-4A93-B3F3-EF791AA2A3DF}" destId="{DB99730E-47EA-47E4-8655-DFAA17B22F33}" srcOrd="0" destOrd="0" presId="urn:microsoft.com/office/officeart/2005/8/layout/hProcess4"/>
    <dgm:cxn modelId="{605F39D9-921D-461C-955C-0DF1A16FF790}" type="presOf" srcId="{659299E4-37F7-468A-B20B-1E9A8BAB00DA}" destId="{0CEF0912-A364-4DE4-84AE-B2E3D0A5B528}" srcOrd="1" destOrd="2" presId="urn:microsoft.com/office/officeart/2005/8/layout/hProcess4"/>
    <dgm:cxn modelId="{B1386E2D-7B6F-462D-ADA7-E15789BC9EAA}" srcId="{C8ECB9DC-12A6-46DF-B11E-A0A2B627749B}" destId="{4D37DDA4-8D6A-423A-BF88-19E95089952F}" srcOrd="2" destOrd="0" parTransId="{7A645A8E-EA4B-4F81-A6C8-63FEBFD6D977}" sibTransId="{2C9CAED6-B7AA-48CF-AF06-B24C1EFE9C7C}"/>
    <dgm:cxn modelId="{BCF4E687-86F7-455A-ADFF-5DBB5C37C6A8}" srcId="{4D37DDA4-8D6A-423A-BF88-19E95089952F}" destId="{B50EF056-E483-4F27-BF95-8AF94FFCCEEA}" srcOrd="1" destOrd="0" parTransId="{9B477784-0564-48D4-8B31-9A36A91E548B}" sibTransId="{9AC56732-1C3A-452B-86CF-48758C42D633}"/>
    <dgm:cxn modelId="{28D65EB6-102D-401A-9765-A67807F0C0D4}" type="presOf" srcId="{4D37DDA4-8D6A-423A-BF88-19E95089952F}" destId="{7588889C-9833-4048-87EF-E1565A7EC9F1}" srcOrd="0" destOrd="0" presId="urn:microsoft.com/office/officeart/2005/8/layout/hProcess4"/>
    <dgm:cxn modelId="{6C0008EA-4796-4322-BD0B-19A3A24B06E5}" srcId="{4D37DDA4-8D6A-423A-BF88-19E95089952F}" destId="{C038AD5C-A00F-48D1-9D49-AE5870C65539}" srcOrd="0" destOrd="0" parTransId="{A964EB38-82C0-4ED2-A3FC-80561CBAC18E}" sibTransId="{71BEAEA0-886C-4C6D-B811-8CDCBD507EA2}"/>
    <dgm:cxn modelId="{EE3515D4-4703-4824-9E26-A88DCF39A5E8}" type="presOf" srcId="{854302C9-5182-46C7-934F-3D492B202461}" destId="{66176D20-66AE-4A7E-AF45-46EBBD7B0075}" srcOrd="0" destOrd="0" presId="urn:microsoft.com/office/officeart/2005/8/layout/hProcess4"/>
    <dgm:cxn modelId="{D686CD55-4660-4F7C-9DCC-23996103F57A}" type="presOf" srcId="{0DD09168-91FE-45C8-A791-ED51EE247BA8}" destId="{653BD61F-BEC3-49E5-A5A2-C53FFC878E3C}" srcOrd="0" destOrd="0" presId="urn:microsoft.com/office/officeart/2005/8/layout/hProcess4"/>
    <dgm:cxn modelId="{36898BE4-14C3-45E2-9A41-B9974CB00496}" type="presOf" srcId="{D2605546-42BA-486B-9E5C-A3C5F623005F}" destId="{0CEF0912-A364-4DE4-84AE-B2E3D0A5B528}" srcOrd="1" destOrd="1" presId="urn:microsoft.com/office/officeart/2005/8/layout/hProcess4"/>
    <dgm:cxn modelId="{E63F112F-A04F-4354-87DB-85005F3102B2}" type="presOf" srcId="{0874C677-2AAD-40A5-B944-5BF796882D76}" destId="{DB99730E-47EA-47E4-8655-DFAA17B22F33}" srcOrd="0" destOrd="3" presId="urn:microsoft.com/office/officeart/2005/8/layout/hProcess4"/>
    <dgm:cxn modelId="{607EF1A7-FEC7-424B-8A67-128B8A065244}" srcId="{6CB6009B-0EA8-47EE-936A-019D6C7A17F8}" destId="{0874C677-2AAD-40A5-B944-5BF796882D76}" srcOrd="3" destOrd="0" parTransId="{80526DF5-E67B-45BB-9074-35E522A840DD}" sibTransId="{CDC4143C-8147-4255-975E-1F22C35C7E54}"/>
    <dgm:cxn modelId="{9B8A446A-378A-44A8-B761-AA5C0C0BDCB9}" type="presOf" srcId="{C038AD5C-A00F-48D1-9D49-AE5870C65539}" destId="{26B7E905-965A-4B76-915B-6F6C6AC25465}" srcOrd="0" destOrd="0" presId="urn:microsoft.com/office/officeart/2005/8/layout/hProcess4"/>
    <dgm:cxn modelId="{6BCC90F1-872B-4AE9-BD73-25357508BC63}" type="presOf" srcId="{C038AD5C-A00F-48D1-9D49-AE5870C65539}" destId="{6137B469-4712-4293-94CC-959123BA9D16}" srcOrd="1" destOrd="0" presId="urn:microsoft.com/office/officeart/2005/8/layout/hProcess4"/>
    <dgm:cxn modelId="{82B46E50-3978-449E-8AB4-A97BB794A039}" type="presParOf" srcId="{51BC1071-EF73-4DF6-9978-0AD16BD54B47}" destId="{EA35C5F8-E164-4838-9BF7-CC1743E1734C}" srcOrd="0" destOrd="0" presId="urn:microsoft.com/office/officeart/2005/8/layout/hProcess4"/>
    <dgm:cxn modelId="{99B3A811-A129-481F-9E2E-6EDD0173C03C}" type="presParOf" srcId="{51BC1071-EF73-4DF6-9978-0AD16BD54B47}" destId="{EF7688F7-13E3-49B3-BBB6-06A6A66B5897}" srcOrd="1" destOrd="0" presId="urn:microsoft.com/office/officeart/2005/8/layout/hProcess4"/>
    <dgm:cxn modelId="{E1B52654-8748-4196-904A-F524A5EA0673}" type="presParOf" srcId="{51BC1071-EF73-4DF6-9978-0AD16BD54B47}" destId="{A48D0C40-E0B2-4F59-B2C6-39D98BA1E72F}" srcOrd="2" destOrd="0" presId="urn:microsoft.com/office/officeart/2005/8/layout/hProcess4"/>
    <dgm:cxn modelId="{EA708AE6-C046-456F-8BBF-ABC1098FAEDE}" type="presParOf" srcId="{A48D0C40-E0B2-4F59-B2C6-39D98BA1E72F}" destId="{7A7493C6-A7B2-4168-BB94-E429A490894D}" srcOrd="0" destOrd="0" presId="urn:microsoft.com/office/officeart/2005/8/layout/hProcess4"/>
    <dgm:cxn modelId="{66CD4137-AC81-47E3-9E99-953C835F5BCA}" type="presParOf" srcId="{7A7493C6-A7B2-4168-BB94-E429A490894D}" destId="{4CDB75FE-4515-4970-A792-63E6CD19B55D}" srcOrd="0" destOrd="0" presId="urn:microsoft.com/office/officeart/2005/8/layout/hProcess4"/>
    <dgm:cxn modelId="{74A2D3FD-2143-4DFF-B132-C6EBB5D622CB}" type="presParOf" srcId="{7A7493C6-A7B2-4168-BB94-E429A490894D}" destId="{4948F32C-9EB3-49B2-8FDD-D55DE1C522AF}" srcOrd="1" destOrd="0" presId="urn:microsoft.com/office/officeart/2005/8/layout/hProcess4"/>
    <dgm:cxn modelId="{C9F1A0A8-0740-4074-9FF3-869CA76CA1B7}" type="presParOf" srcId="{7A7493C6-A7B2-4168-BB94-E429A490894D}" destId="{A940BBC9-9C27-400B-AE9F-A6B14802CB12}" srcOrd="2" destOrd="0" presId="urn:microsoft.com/office/officeart/2005/8/layout/hProcess4"/>
    <dgm:cxn modelId="{07B8D35D-F5BF-4ADF-8890-431E3FA7B636}" type="presParOf" srcId="{7A7493C6-A7B2-4168-BB94-E429A490894D}" destId="{66176D20-66AE-4A7E-AF45-46EBBD7B0075}" srcOrd="3" destOrd="0" presId="urn:microsoft.com/office/officeart/2005/8/layout/hProcess4"/>
    <dgm:cxn modelId="{95D6F5FA-417F-4A15-B070-5FF9F69ECCFC}" type="presParOf" srcId="{7A7493C6-A7B2-4168-BB94-E429A490894D}" destId="{881913A7-7E4D-4494-9C3D-F53ADA467177}" srcOrd="4" destOrd="0" presId="urn:microsoft.com/office/officeart/2005/8/layout/hProcess4"/>
    <dgm:cxn modelId="{6B3521E9-795A-4E9E-877D-57CE56A7DFEE}" type="presParOf" srcId="{A48D0C40-E0B2-4F59-B2C6-39D98BA1E72F}" destId="{00334F5E-4B52-4538-8B53-5AC152C22AFF}" srcOrd="1" destOrd="0" presId="urn:microsoft.com/office/officeart/2005/8/layout/hProcess4"/>
    <dgm:cxn modelId="{D19E4318-967E-4358-B847-B416B9DAA7D5}" type="presParOf" srcId="{A48D0C40-E0B2-4F59-B2C6-39D98BA1E72F}" destId="{D3D2DF85-656B-45FC-BFEA-857A1167AB26}" srcOrd="2" destOrd="0" presId="urn:microsoft.com/office/officeart/2005/8/layout/hProcess4"/>
    <dgm:cxn modelId="{35C9D954-196F-4431-AE5F-2B3EA1CC7CE4}" type="presParOf" srcId="{D3D2DF85-656B-45FC-BFEA-857A1167AB26}" destId="{69F6A34A-7E8E-4FF8-A679-935B136EDBEF}" srcOrd="0" destOrd="0" presId="urn:microsoft.com/office/officeart/2005/8/layout/hProcess4"/>
    <dgm:cxn modelId="{08575EFB-DFA0-45F4-B142-7366B40299BF}" type="presParOf" srcId="{D3D2DF85-656B-45FC-BFEA-857A1167AB26}" destId="{DB99730E-47EA-47E4-8655-DFAA17B22F33}" srcOrd="1" destOrd="0" presId="urn:microsoft.com/office/officeart/2005/8/layout/hProcess4"/>
    <dgm:cxn modelId="{868CC911-05CE-45AE-9080-A26E8524F9CF}" type="presParOf" srcId="{D3D2DF85-656B-45FC-BFEA-857A1167AB26}" destId="{0CEF0912-A364-4DE4-84AE-B2E3D0A5B528}" srcOrd="2" destOrd="0" presId="urn:microsoft.com/office/officeart/2005/8/layout/hProcess4"/>
    <dgm:cxn modelId="{CB1BAFE6-A4E3-42BF-917B-CF4CE1125B26}" type="presParOf" srcId="{D3D2DF85-656B-45FC-BFEA-857A1167AB26}" destId="{3D5EAD35-5713-459F-B5AC-B47E7943CE8E}" srcOrd="3" destOrd="0" presId="urn:microsoft.com/office/officeart/2005/8/layout/hProcess4"/>
    <dgm:cxn modelId="{65AE8214-4FF1-403C-B21F-DEE6FE8F5A51}" type="presParOf" srcId="{D3D2DF85-656B-45FC-BFEA-857A1167AB26}" destId="{92CB2F74-C3C4-47DC-A84D-FCAD5415549C}" srcOrd="4" destOrd="0" presId="urn:microsoft.com/office/officeart/2005/8/layout/hProcess4"/>
    <dgm:cxn modelId="{2B0B5760-FEFB-4F8C-8580-E246ECC7DA45}" type="presParOf" srcId="{A48D0C40-E0B2-4F59-B2C6-39D98BA1E72F}" destId="{653BD61F-BEC3-49E5-A5A2-C53FFC878E3C}" srcOrd="3" destOrd="0" presId="urn:microsoft.com/office/officeart/2005/8/layout/hProcess4"/>
    <dgm:cxn modelId="{FE50F45D-8270-4BDA-B663-76ACDE4EA27C}" type="presParOf" srcId="{A48D0C40-E0B2-4F59-B2C6-39D98BA1E72F}" destId="{6147C477-1767-46D3-9B4A-84CBB4021D37}" srcOrd="4" destOrd="0" presId="urn:microsoft.com/office/officeart/2005/8/layout/hProcess4"/>
    <dgm:cxn modelId="{6CA82A1E-965D-4AAA-8AC0-6201697664C8}" type="presParOf" srcId="{6147C477-1767-46D3-9B4A-84CBB4021D37}" destId="{0D90718C-697A-4289-88A0-43DFAD61D4A4}" srcOrd="0" destOrd="0" presId="urn:microsoft.com/office/officeart/2005/8/layout/hProcess4"/>
    <dgm:cxn modelId="{05521780-7FB8-4A10-87B3-53A7F7EB61E7}" type="presParOf" srcId="{6147C477-1767-46D3-9B4A-84CBB4021D37}" destId="{26B7E905-965A-4B76-915B-6F6C6AC25465}" srcOrd="1" destOrd="0" presId="urn:microsoft.com/office/officeart/2005/8/layout/hProcess4"/>
    <dgm:cxn modelId="{99F73ECD-902F-4F0E-A319-BCBCF0447D5A}" type="presParOf" srcId="{6147C477-1767-46D3-9B4A-84CBB4021D37}" destId="{6137B469-4712-4293-94CC-959123BA9D16}" srcOrd="2" destOrd="0" presId="urn:microsoft.com/office/officeart/2005/8/layout/hProcess4"/>
    <dgm:cxn modelId="{E6645DC8-AF13-4089-B0D1-A5D6530945A7}" type="presParOf" srcId="{6147C477-1767-46D3-9B4A-84CBB4021D37}" destId="{7588889C-9833-4048-87EF-E1565A7EC9F1}" srcOrd="3" destOrd="0" presId="urn:microsoft.com/office/officeart/2005/8/layout/hProcess4"/>
    <dgm:cxn modelId="{A65A8B8B-C448-4A7E-A0B2-66EAD4DE77E6}" type="presParOf" srcId="{6147C477-1767-46D3-9B4A-84CBB4021D37}" destId="{7859ED4B-628E-44B1-8DAC-AE80B39F376B}"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8ECB9DC-12A6-46DF-B11E-A0A2B627749B}" type="doc">
      <dgm:prSet loTypeId="urn:microsoft.com/office/officeart/2005/8/layout/hProcess4" loCatId="process" qsTypeId="urn:microsoft.com/office/officeart/2005/8/quickstyle/simple5" qsCatId="simple" csTypeId="urn:microsoft.com/office/officeart/2005/8/colors/accent0_1" csCatId="mainScheme" phldr="1"/>
      <dgm:spPr/>
      <dgm:t>
        <a:bodyPr/>
        <a:lstStyle/>
        <a:p>
          <a:endParaRPr lang="en-US"/>
        </a:p>
      </dgm:t>
    </dgm:pt>
    <dgm:pt modelId="{854302C9-5182-46C7-934F-3D492B202461}">
      <dgm:prSet phldrT="[Text]"/>
      <dgm:spPr>
        <a:solidFill>
          <a:srgbClr val="92D050"/>
        </a:solidFill>
      </dgm:spPr>
      <dgm:t>
        <a:bodyPr/>
        <a:lstStyle/>
        <a:p>
          <a:r>
            <a:rPr lang="en-US" dirty="0" smtClean="0"/>
            <a:t>Pre-Assessment</a:t>
          </a:r>
          <a:endParaRPr lang="en-US" dirty="0"/>
        </a:p>
      </dgm:t>
    </dgm:pt>
    <dgm:pt modelId="{13173A17-4C8F-4E0A-B4A5-B4C68DD7E436}" type="parTrans" cxnId="{1B78CEF1-91EE-46DF-B976-34AD517794B2}">
      <dgm:prSet/>
      <dgm:spPr/>
      <dgm:t>
        <a:bodyPr/>
        <a:lstStyle/>
        <a:p>
          <a:endParaRPr lang="en-US"/>
        </a:p>
      </dgm:t>
    </dgm:pt>
    <dgm:pt modelId="{51C9B38E-C911-4345-BBEE-B34F4D2E6A49}" type="sibTrans" cxnId="{1B78CEF1-91EE-46DF-B976-34AD517794B2}">
      <dgm:prSet/>
      <dgm:spPr/>
      <dgm:t>
        <a:bodyPr/>
        <a:lstStyle/>
        <a:p>
          <a:endParaRPr lang="en-US"/>
        </a:p>
      </dgm:t>
    </dgm:pt>
    <dgm:pt modelId="{D4592BCC-007C-4C14-8F16-6D782D5D9998}">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Misconceptions</a:t>
          </a:r>
          <a:endParaRPr lang="en-US" dirty="0"/>
        </a:p>
      </dgm:t>
    </dgm:pt>
    <dgm:pt modelId="{5B3B049D-B76F-4FCE-A8DB-385E774B525B}" type="parTrans" cxnId="{AF8903C2-D672-447F-8E3B-FE3B0CDA3F73}">
      <dgm:prSet/>
      <dgm:spPr/>
      <dgm:t>
        <a:bodyPr/>
        <a:lstStyle/>
        <a:p>
          <a:endParaRPr lang="en-US"/>
        </a:p>
      </dgm:t>
    </dgm:pt>
    <dgm:pt modelId="{80C7DC0B-066B-4963-BB1E-89DCCBD97D4F}" type="sibTrans" cxnId="{AF8903C2-D672-447F-8E3B-FE3B0CDA3F73}">
      <dgm:prSet/>
      <dgm:spPr/>
      <dgm:t>
        <a:bodyPr/>
        <a:lstStyle/>
        <a:p>
          <a:endParaRPr lang="en-US"/>
        </a:p>
      </dgm:t>
    </dgm:pt>
    <dgm:pt modelId="{6CB6009B-0EA8-47EE-936A-019D6C7A17F8}">
      <dgm:prSet phldrT="[Text]"/>
      <dgm:spPr>
        <a:solidFill>
          <a:srgbClr val="92D050"/>
        </a:solidFill>
      </dgm:spPr>
      <dgm:t>
        <a:bodyPr/>
        <a:lstStyle/>
        <a:p>
          <a:r>
            <a:rPr lang="en-US" dirty="0" smtClean="0"/>
            <a:t>Collaborative Task</a:t>
          </a:r>
          <a:endParaRPr lang="en-US" dirty="0"/>
        </a:p>
      </dgm:t>
    </dgm:pt>
    <dgm:pt modelId="{1940F368-3620-452F-829F-421F0486D689}" type="parTrans" cxnId="{F4F526E8-6E2D-42F6-BA1A-E60A427B2CCE}">
      <dgm:prSet/>
      <dgm:spPr/>
      <dgm:t>
        <a:bodyPr/>
        <a:lstStyle/>
        <a:p>
          <a:endParaRPr lang="en-US"/>
        </a:p>
      </dgm:t>
    </dgm:pt>
    <dgm:pt modelId="{0DD09168-91FE-45C8-A791-ED51EE247BA8}" type="sibTrans" cxnId="{F4F526E8-6E2D-42F6-BA1A-E60A427B2CCE}">
      <dgm:prSet/>
      <dgm:spPr/>
      <dgm:t>
        <a:bodyPr/>
        <a:lstStyle/>
        <a:p>
          <a:endParaRPr lang="en-US"/>
        </a:p>
      </dgm:t>
    </dgm:pt>
    <dgm:pt modelId="{A8CE913D-41AC-4A93-B3F3-EF791AA2A3D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Feedback</a:t>
          </a:r>
          <a:endParaRPr lang="en-US" dirty="0"/>
        </a:p>
      </dgm:t>
    </dgm:pt>
    <dgm:pt modelId="{A6BD02F8-0F5D-4160-BA6B-21C1DD81CF79}" type="parTrans" cxnId="{30FCCEE3-3F18-4230-B24B-515391B67810}">
      <dgm:prSet/>
      <dgm:spPr/>
      <dgm:t>
        <a:bodyPr/>
        <a:lstStyle/>
        <a:p>
          <a:endParaRPr lang="en-US"/>
        </a:p>
      </dgm:t>
    </dgm:pt>
    <dgm:pt modelId="{73334043-60FB-4664-8A80-1B15661D489C}" type="sibTrans" cxnId="{30FCCEE3-3F18-4230-B24B-515391B67810}">
      <dgm:prSet/>
      <dgm:spPr/>
      <dgm:t>
        <a:bodyPr/>
        <a:lstStyle/>
        <a:p>
          <a:endParaRPr lang="en-US"/>
        </a:p>
      </dgm:t>
    </dgm:pt>
    <dgm:pt modelId="{D2605546-42BA-486B-9E5C-A3C5F623005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Discussion</a:t>
          </a:r>
          <a:endParaRPr lang="en-US" dirty="0"/>
        </a:p>
      </dgm:t>
    </dgm:pt>
    <dgm:pt modelId="{90141D2E-F7BD-4068-97F7-06BDA4EF8A99}" type="parTrans" cxnId="{ED165021-662F-4420-A977-679B01A06EFC}">
      <dgm:prSet/>
      <dgm:spPr/>
      <dgm:t>
        <a:bodyPr/>
        <a:lstStyle/>
        <a:p>
          <a:endParaRPr lang="en-US"/>
        </a:p>
      </dgm:t>
    </dgm:pt>
    <dgm:pt modelId="{3FF891CF-5B7D-426A-A584-54626AA6D6A0}" type="sibTrans" cxnId="{ED165021-662F-4420-A977-679B01A06EFC}">
      <dgm:prSet/>
      <dgm:spPr/>
      <dgm:t>
        <a:bodyPr/>
        <a:lstStyle/>
        <a:p>
          <a:endParaRPr lang="en-US"/>
        </a:p>
      </dgm:t>
    </dgm:pt>
    <dgm:pt modelId="{4D37DDA4-8D6A-423A-BF88-19E95089952F}">
      <dgm:prSet phldrT="[Text]"/>
      <dgm:spPr/>
      <dgm:t>
        <a:bodyPr/>
        <a:lstStyle/>
        <a:p>
          <a:r>
            <a:rPr lang="en-US" dirty="0" smtClean="0"/>
            <a:t>Post-Assessment</a:t>
          </a:r>
          <a:endParaRPr lang="en-US" dirty="0"/>
        </a:p>
      </dgm:t>
    </dgm:pt>
    <dgm:pt modelId="{7A645A8E-EA4B-4F81-A6C8-63FEBFD6D977}" type="parTrans" cxnId="{B1386E2D-7B6F-462D-ADA7-E15789BC9EAA}">
      <dgm:prSet/>
      <dgm:spPr/>
      <dgm:t>
        <a:bodyPr/>
        <a:lstStyle/>
        <a:p>
          <a:endParaRPr lang="en-US"/>
        </a:p>
      </dgm:t>
    </dgm:pt>
    <dgm:pt modelId="{2C9CAED6-B7AA-48CF-AF06-B24C1EFE9C7C}" type="sibTrans" cxnId="{B1386E2D-7B6F-462D-ADA7-E15789BC9EAA}">
      <dgm:prSet/>
      <dgm:spPr/>
      <dgm:t>
        <a:bodyPr/>
        <a:lstStyle/>
        <a:p>
          <a:endParaRPr lang="en-US"/>
        </a:p>
      </dgm:t>
    </dgm:pt>
    <dgm:pt modelId="{C038AD5C-A00F-48D1-9D49-AE5870C65539}">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Improvement</a:t>
          </a:r>
          <a:endParaRPr lang="en-US" dirty="0"/>
        </a:p>
      </dgm:t>
    </dgm:pt>
    <dgm:pt modelId="{A964EB38-82C0-4ED2-A3FC-80561CBAC18E}" type="parTrans" cxnId="{6C0008EA-4796-4322-BD0B-19A3A24B06E5}">
      <dgm:prSet/>
      <dgm:spPr/>
      <dgm:t>
        <a:bodyPr/>
        <a:lstStyle/>
        <a:p>
          <a:endParaRPr lang="en-US"/>
        </a:p>
      </dgm:t>
    </dgm:pt>
    <dgm:pt modelId="{71BEAEA0-886C-4C6D-B811-8CDCBD507EA2}" type="sibTrans" cxnId="{6C0008EA-4796-4322-BD0B-19A3A24B06E5}">
      <dgm:prSet/>
      <dgm:spPr/>
      <dgm:t>
        <a:bodyPr/>
        <a:lstStyle/>
        <a:p>
          <a:endParaRPr lang="en-US"/>
        </a:p>
      </dgm:t>
    </dgm:pt>
    <dgm:pt modelId="{B50EF056-E483-4F27-BF95-8AF94FFCCEEA}">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Deeper Understanding</a:t>
          </a:r>
          <a:endParaRPr lang="en-US" dirty="0"/>
        </a:p>
      </dgm:t>
    </dgm:pt>
    <dgm:pt modelId="{9B477784-0564-48D4-8B31-9A36A91E548B}" type="parTrans" cxnId="{BCF4E687-86F7-455A-ADFF-5DBB5C37C6A8}">
      <dgm:prSet/>
      <dgm:spPr/>
      <dgm:t>
        <a:bodyPr/>
        <a:lstStyle/>
        <a:p>
          <a:endParaRPr lang="en-US"/>
        </a:p>
      </dgm:t>
    </dgm:pt>
    <dgm:pt modelId="{9AC56732-1C3A-452B-86CF-48758C42D633}" type="sibTrans" cxnId="{BCF4E687-86F7-455A-ADFF-5DBB5C37C6A8}">
      <dgm:prSet/>
      <dgm:spPr/>
      <dgm:t>
        <a:bodyPr/>
        <a:lstStyle/>
        <a:p>
          <a:endParaRPr lang="en-US"/>
        </a:p>
      </dgm:t>
    </dgm:pt>
    <dgm:pt modelId="{76DF079A-9985-4001-BF0B-D696FAE298DD}">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25F3EB05-3C98-4E1E-A0E4-6C5E555A11B6}" type="parTrans" cxnId="{C4C23685-C8E9-411D-8DF6-0B8142E141CC}">
      <dgm:prSet/>
      <dgm:spPr/>
      <dgm:t>
        <a:bodyPr/>
        <a:lstStyle/>
        <a:p>
          <a:endParaRPr lang="en-US"/>
        </a:p>
      </dgm:t>
    </dgm:pt>
    <dgm:pt modelId="{03B07CF7-617C-4DB4-A76A-7DBC914280A9}" type="sibTrans" cxnId="{C4C23685-C8E9-411D-8DF6-0B8142E141CC}">
      <dgm:prSet/>
      <dgm:spPr/>
      <dgm:t>
        <a:bodyPr/>
        <a:lstStyle/>
        <a:p>
          <a:endParaRPr lang="en-US"/>
        </a:p>
      </dgm:t>
    </dgm:pt>
    <dgm:pt modelId="{FC989D21-9BFC-412B-A45F-BDB0B5F32020}">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Understandings</a:t>
          </a:r>
          <a:endParaRPr lang="en-US" dirty="0"/>
        </a:p>
      </dgm:t>
    </dgm:pt>
    <dgm:pt modelId="{21976B57-8DE9-4735-B9BE-A710FFA883EB}" type="parTrans" cxnId="{38AA7E60-6FB0-4E15-8533-D4A6FDDF070A}">
      <dgm:prSet/>
      <dgm:spPr/>
      <dgm:t>
        <a:bodyPr/>
        <a:lstStyle/>
        <a:p>
          <a:endParaRPr lang="en-US"/>
        </a:p>
      </dgm:t>
    </dgm:pt>
    <dgm:pt modelId="{585B438D-844D-4ABF-ACCE-F69183BA4BFC}" type="sibTrans" cxnId="{38AA7E60-6FB0-4E15-8533-D4A6FDDF070A}">
      <dgm:prSet/>
      <dgm:spPr/>
      <dgm:t>
        <a:bodyPr/>
        <a:lstStyle/>
        <a:p>
          <a:endParaRPr lang="en-US"/>
        </a:p>
      </dgm:t>
    </dgm:pt>
    <dgm:pt modelId="{0874C677-2AAD-40A5-B944-5BF796882D76}">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80526DF5-E67B-45BB-9074-35E522A840DD}" type="parTrans" cxnId="{607EF1A7-FEC7-424B-8A67-128B8A065244}">
      <dgm:prSet/>
      <dgm:spPr/>
      <dgm:t>
        <a:bodyPr/>
        <a:lstStyle/>
        <a:p>
          <a:endParaRPr lang="en-US"/>
        </a:p>
      </dgm:t>
    </dgm:pt>
    <dgm:pt modelId="{CDC4143C-8147-4255-975E-1F22C35C7E54}" type="sibTrans" cxnId="{607EF1A7-FEC7-424B-8A67-128B8A065244}">
      <dgm:prSet/>
      <dgm:spPr/>
      <dgm:t>
        <a:bodyPr/>
        <a:lstStyle/>
        <a:p>
          <a:endParaRPr lang="en-US"/>
        </a:p>
      </dgm:t>
    </dgm:pt>
    <dgm:pt modelId="{659299E4-37F7-468A-B20B-1E9A8BAB00DA}">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Explanations</a:t>
          </a:r>
          <a:endParaRPr lang="en-US" dirty="0"/>
        </a:p>
      </dgm:t>
    </dgm:pt>
    <dgm:pt modelId="{20924E85-9626-4671-8325-7F11216CFCEE}" type="parTrans" cxnId="{E21A89CA-0128-444B-8569-AD8607F200C4}">
      <dgm:prSet/>
      <dgm:spPr/>
      <dgm:t>
        <a:bodyPr/>
        <a:lstStyle/>
        <a:p>
          <a:endParaRPr lang="en-US"/>
        </a:p>
      </dgm:t>
    </dgm:pt>
    <dgm:pt modelId="{67C42011-BE6B-443B-8C2F-72B8747F3A7F}" type="sibTrans" cxnId="{E21A89CA-0128-444B-8569-AD8607F200C4}">
      <dgm:prSet/>
      <dgm:spPr/>
      <dgm:t>
        <a:bodyPr/>
        <a:lstStyle/>
        <a:p>
          <a:endParaRPr lang="en-US"/>
        </a:p>
      </dgm:t>
    </dgm:pt>
    <dgm:pt modelId="{51BC1071-EF73-4DF6-9978-0AD16BD54B47}" type="pres">
      <dgm:prSet presAssocID="{C8ECB9DC-12A6-46DF-B11E-A0A2B627749B}" presName="Name0" presStyleCnt="0">
        <dgm:presLayoutVars>
          <dgm:dir/>
          <dgm:animLvl val="lvl"/>
          <dgm:resizeHandles val="exact"/>
        </dgm:presLayoutVars>
      </dgm:prSet>
      <dgm:spPr/>
      <dgm:t>
        <a:bodyPr/>
        <a:lstStyle/>
        <a:p>
          <a:endParaRPr lang="en-US"/>
        </a:p>
      </dgm:t>
    </dgm:pt>
    <dgm:pt modelId="{EA35C5F8-E164-4838-9BF7-CC1743E1734C}" type="pres">
      <dgm:prSet presAssocID="{C8ECB9DC-12A6-46DF-B11E-A0A2B627749B}" presName="tSp" presStyleCnt="0"/>
      <dgm:spPr/>
    </dgm:pt>
    <dgm:pt modelId="{EF7688F7-13E3-49B3-BBB6-06A6A66B5897}" type="pres">
      <dgm:prSet presAssocID="{C8ECB9DC-12A6-46DF-B11E-A0A2B627749B}" presName="bSp" presStyleCnt="0"/>
      <dgm:spPr/>
    </dgm:pt>
    <dgm:pt modelId="{A48D0C40-E0B2-4F59-B2C6-39D98BA1E72F}" type="pres">
      <dgm:prSet presAssocID="{C8ECB9DC-12A6-46DF-B11E-A0A2B627749B}" presName="process" presStyleCnt="0"/>
      <dgm:spPr/>
    </dgm:pt>
    <dgm:pt modelId="{7A7493C6-A7B2-4168-BB94-E429A490894D}" type="pres">
      <dgm:prSet presAssocID="{854302C9-5182-46C7-934F-3D492B202461}" presName="composite1" presStyleCnt="0"/>
      <dgm:spPr/>
    </dgm:pt>
    <dgm:pt modelId="{4CDB75FE-4515-4970-A792-63E6CD19B55D}" type="pres">
      <dgm:prSet presAssocID="{854302C9-5182-46C7-934F-3D492B202461}" presName="dummyNode1" presStyleLbl="node1" presStyleIdx="0" presStyleCnt="3"/>
      <dgm:spPr/>
    </dgm:pt>
    <dgm:pt modelId="{4948F32C-9EB3-49B2-8FDD-D55DE1C522AF}" type="pres">
      <dgm:prSet presAssocID="{854302C9-5182-46C7-934F-3D492B202461}" presName="childNode1" presStyleLbl="bgAcc1" presStyleIdx="0" presStyleCnt="3" custLinFactNeighborX="3054" custLinFactNeighborY="1446">
        <dgm:presLayoutVars>
          <dgm:bulletEnabled val="1"/>
        </dgm:presLayoutVars>
      </dgm:prSet>
      <dgm:spPr/>
      <dgm:t>
        <a:bodyPr/>
        <a:lstStyle/>
        <a:p>
          <a:endParaRPr lang="en-US"/>
        </a:p>
      </dgm:t>
    </dgm:pt>
    <dgm:pt modelId="{A940BBC9-9C27-400B-AE9F-A6B14802CB12}" type="pres">
      <dgm:prSet presAssocID="{854302C9-5182-46C7-934F-3D492B202461}" presName="childNode1tx" presStyleLbl="bgAcc1" presStyleIdx="0" presStyleCnt="3">
        <dgm:presLayoutVars>
          <dgm:bulletEnabled val="1"/>
        </dgm:presLayoutVars>
      </dgm:prSet>
      <dgm:spPr/>
      <dgm:t>
        <a:bodyPr/>
        <a:lstStyle/>
        <a:p>
          <a:endParaRPr lang="en-US"/>
        </a:p>
      </dgm:t>
    </dgm:pt>
    <dgm:pt modelId="{66176D20-66AE-4A7E-AF45-46EBBD7B0075}" type="pres">
      <dgm:prSet presAssocID="{854302C9-5182-46C7-934F-3D492B202461}" presName="parentNode1" presStyleLbl="node1" presStyleIdx="0" presStyleCnt="3" custLinFactY="-100000" custLinFactNeighborX="-40690" custLinFactNeighborY="-175300">
        <dgm:presLayoutVars>
          <dgm:chMax val="1"/>
          <dgm:bulletEnabled val="1"/>
        </dgm:presLayoutVars>
      </dgm:prSet>
      <dgm:spPr/>
      <dgm:t>
        <a:bodyPr/>
        <a:lstStyle/>
        <a:p>
          <a:endParaRPr lang="en-US"/>
        </a:p>
      </dgm:t>
    </dgm:pt>
    <dgm:pt modelId="{881913A7-7E4D-4494-9C3D-F53ADA467177}" type="pres">
      <dgm:prSet presAssocID="{854302C9-5182-46C7-934F-3D492B202461}" presName="connSite1" presStyleCnt="0"/>
      <dgm:spPr/>
    </dgm:pt>
    <dgm:pt modelId="{00334F5E-4B52-4538-8B53-5AC152C22AFF}" type="pres">
      <dgm:prSet presAssocID="{51C9B38E-C911-4345-BBEE-B34F4D2E6A49}" presName="Name9" presStyleLbl="sibTrans2D1" presStyleIdx="0" presStyleCnt="2" custAng="19171601" custLinFactNeighborX="-24018" custLinFactNeighborY="13652"/>
      <dgm:spPr/>
      <dgm:t>
        <a:bodyPr/>
        <a:lstStyle/>
        <a:p>
          <a:endParaRPr lang="en-US"/>
        </a:p>
      </dgm:t>
    </dgm:pt>
    <dgm:pt modelId="{D3D2DF85-656B-45FC-BFEA-857A1167AB26}" type="pres">
      <dgm:prSet presAssocID="{6CB6009B-0EA8-47EE-936A-019D6C7A17F8}" presName="composite2" presStyleCnt="0"/>
      <dgm:spPr/>
    </dgm:pt>
    <dgm:pt modelId="{69F6A34A-7E8E-4FF8-A679-935B136EDBEF}" type="pres">
      <dgm:prSet presAssocID="{6CB6009B-0EA8-47EE-936A-019D6C7A17F8}" presName="dummyNode2" presStyleLbl="node1" presStyleIdx="0" presStyleCnt="3"/>
      <dgm:spPr/>
    </dgm:pt>
    <dgm:pt modelId="{DB99730E-47EA-47E4-8655-DFAA17B22F33}" type="pres">
      <dgm:prSet presAssocID="{6CB6009B-0EA8-47EE-936A-019D6C7A17F8}" presName="childNode2" presStyleLbl="bgAcc1" presStyleIdx="1" presStyleCnt="3">
        <dgm:presLayoutVars>
          <dgm:bulletEnabled val="1"/>
        </dgm:presLayoutVars>
      </dgm:prSet>
      <dgm:spPr/>
      <dgm:t>
        <a:bodyPr/>
        <a:lstStyle/>
        <a:p>
          <a:endParaRPr lang="en-US"/>
        </a:p>
      </dgm:t>
    </dgm:pt>
    <dgm:pt modelId="{0CEF0912-A364-4DE4-84AE-B2E3D0A5B528}" type="pres">
      <dgm:prSet presAssocID="{6CB6009B-0EA8-47EE-936A-019D6C7A17F8}" presName="childNode2tx" presStyleLbl="bgAcc1" presStyleIdx="1" presStyleCnt="3">
        <dgm:presLayoutVars>
          <dgm:bulletEnabled val="1"/>
        </dgm:presLayoutVars>
      </dgm:prSet>
      <dgm:spPr/>
      <dgm:t>
        <a:bodyPr/>
        <a:lstStyle/>
        <a:p>
          <a:endParaRPr lang="en-US"/>
        </a:p>
      </dgm:t>
    </dgm:pt>
    <dgm:pt modelId="{3D5EAD35-5713-459F-B5AC-B47E7943CE8E}" type="pres">
      <dgm:prSet presAssocID="{6CB6009B-0EA8-47EE-936A-019D6C7A17F8}" presName="parentNode2" presStyleLbl="node1" presStyleIdx="1" presStyleCnt="3" custLinFactY="100000" custLinFactNeighborX="14073" custLinFactNeighborY="143705">
        <dgm:presLayoutVars>
          <dgm:chMax val="0"/>
          <dgm:bulletEnabled val="1"/>
        </dgm:presLayoutVars>
      </dgm:prSet>
      <dgm:spPr/>
      <dgm:t>
        <a:bodyPr/>
        <a:lstStyle/>
        <a:p>
          <a:endParaRPr lang="en-US"/>
        </a:p>
      </dgm:t>
    </dgm:pt>
    <dgm:pt modelId="{92CB2F74-C3C4-47DC-A84D-FCAD5415549C}" type="pres">
      <dgm:prSet presAssocID="{6CB6009B-0EA8-47EE-936A-019D6C7A17F8}" presName="connSite2" presStyleCnt="0"/>
      <dgm:spPr/>
    </dgm:pt>
    <dgm:pt modelId="{653BD61F-BEC3-49E5-A5A2-C53FFC878E3C}" type="pres">
      <dgm:prSet presAssocID="{0DD09168-91FE-45C8-A791-ED51EE247BA8}" presName="Name18" presStyleLbl="sibTrans2D1" presStyleIdx="1" presStyleCnt="2" custAng="1509801" custScaleX="116990" custScaleY="96489" custLinFactNeighborX="-27115" custLinFactNeighborY="-28256"/>
      <dgm:spPr/>
      <dgm:t>
        <a:bodyPr/>
        <a:lstStyle/>
        <a:p>
          <a:endParaRPr lang="en-US"/>
        </a:p>
      </dgm:t>
    </dgm:pt>
    <dgm:pt modelId="{6147C477-1767-46D3-9B4A-84CBB4021D37}" type="pres">
      <dgm:prSet presAssocID="{4D37DDA4-8D6A-423A-BF88-19E95089952F}" presName="composite1" presStyleCnt="0"/>
      <dgm:spPr/>
    </dgm:pt>
    <dgm:pt modelId="{0D90718C-697A-4289-88A0-43DFAD61D4A4}" type="pres">
      <dgm:prSet presAssocID="{4D37DDA4-8D6A-423A-BF88-19E95089952F}" presName="dummyNode1" presStyleLbl="node1" presStyleIdx="1" presStyleCnt="3"/>
      <dgm:spPr/>
    </dgm:pt>
    <dgm:pt modelId="{26B7E905-965A-4B76-915B-6F6C6AC25465}" type="pres">
      <dgm:prSet presAssocID="{4D37DDA4-8D6A-423A-BF88-19E95089952F}" presName="childNode1" presStyleLbl="bgAcc1" presStyleIdx="2" presStyleCnt="3">
        <dgm:presLayoutVars>
          <dgm:bulletEnabled val="1"/>
        </dgm:presLayoutVars>
      </dgm:prSet>
      <dgm:spPr/>
      <dgm:t>
        <a:bodyPr/>
        <a:lstStyle/>
        <a:p>
          <a:endParaRPr lang="en-US"/>
        </a:p>
      </dgm:t>
    </dgm:pt>
    <dgm:pt modelId="{6137B469-4712-4293-94CC-959123BA9D16}" type="pres">
      <dgm:prSet presAssocID="{4D37DDA4-8D6A-423A-BF88-19E95089952F}" presName="childNode1tx" presStyleLbl="bgAcc1" presStyleIdx="2" presStyleCnt="3">
        <dgm:presLayoutVars>
          <dgm:bulletEnabled val="1"/>
        </dgm:presLayoutVars>
      </dgm:prSet>
      <dgm:spPr/>
      <dgm:t>
        <a:bodyPr/>
        <a:lstStyle/>
        <a:p>
          <a:endParaRPr lang="en-US"/>
        </a:p>
      </dgm:t>
    </dgm:pt>
    <dgm:pt modelId="{7588889C-9833-4048-87EF-E1565A7EC9F1}" type="pres">
      <dgm:prSet presAssocID="{4D37DDA4-8D6A-423A-BF88-19E95089952F}" presName="parentNode1" presStyleLbl="node1" presStyleIdx="2" presStyleCnt="3" custLinFactY="-100000" custLinFactNeighborX="14586" custLinFactNeighborY="-179656">
        <dgm:presLayoutVars>
          <dgm:chMax val="1"/>
          <dgm:bulletEnabled val="1"/>
        </dgm:presLayoutVars>
      </dgm:prSet>
      <dgm:spPr/>
      <dgm:t>
        <a:bodyPr/>
        <a:lstStyle/>
        <a:p>
          <a:endParaRPr lang="en-US"/>
        </a:p>
      </dgm:t>
    </dgm:pt>
    <dgm:pt modelId="{7859ED4B-628E-44B1-8DAC-AE80B39F376B}" type="pres">
      <dgm:prSet presAssocID="{4D37DDA4-8D6A-423A-BF88-19E95089952F}" presName="connSite1" presStyleCnt="0"/>
      <dgm:spPr/>
    </dgm:pt>
  </dgm:ptLst>
  <dgm:cxnLst>
    <dgm:cxn modelId="{3701EE87-CA41-4CE0-974B-19F810EDE429}" type="presOf" srcId="{FC989D21-9BFC-412B-A45F-BDB0B5F32020}" destId="{A940BBC9-9C27-400B-AE9F-A6B14802CB12}" srcOrd="1" destOrd="2" presId="urn:microsoft.com/office/officeart/2005/8/layout/hProcess4"/>
    <dgm:cxn modelId="{C3498A94-1F60-4703-84B7-D891CB978371}" type="presOf" srcId="{0874C677-2AAD-40A5-B944-5BF796882D76}" destId="{DB99730E-47EA-47E4-8655-DFAA17B22F33}" srcOrd="0" destOrd="3" presId="urn:microsoft.com/office/officeart/2005/8/layout/hProcess4"/>
    <dgm:cxn modelId="{607EF1A7-FEC7-424B-8A67-128B8A065244}" srcId="{6CB6009B-0EA8-47EE-936A-019D6C7A17F8}" destId="{0874C677-2AAD-40A5-B944-5BF796882D76}" srcOrd="3" destOrd="0" parTransId="{80526DF5-E67B-45BB-9074-35E522A840DD}" sibTransId="{CDC4143C-8147-4255-975E-1F22C35C7E54}"/>
    <dgm:cxn modelId="{F2EF6595-C4D9-4BA7-9F7E-E2D64DB2C172}" type="presOf" srcId="{4D37DDA4-8D6A-423A-BF88-19E95089952F}" destId="{7588889C-9833-4048-87EF-E1565A7EC9F1}" srcOrd="0" destOrd="0" presId="urn:microsoft.com/office/officeart/2005/8/layout/hProcess4"/>
    <dgm:cxn modelId="{0C30B1D8-E4E5-4D2C-A73F-E09BCC8E967C}" type="presOf" srcId="{659299E4-37F7-468A-B20B-1E9A8BAB00DA}" destId="{0CEF0912-A364-4DE4-84AE-B2E3D0A5B528}" srcOrd="1" destOrd="2" presId="urn:microsoft.com/office/officeart/2005/8/layout/hProcess4"/>
    <dgm:cxn modelId="{BCF4E687-86F7-455A-ADFF-5DBB5C37C6A8}" srcId="{4D37DDA4-8D6A-423A-BF88-19E95089952F}" destId="{B50EF056-E483-4F27-BF95-8AF94FFCCEEA}" srcOrd="1" destOrd="0" parTransId="{9B477784-0564-48D4-8B31-9A36A91E548B}" sibTransId="{9AC56732-1C3A-452B-86CF-48758C42D633}"/>
    <dgm:cxn modelId="{1F5145FD-FDBE-4042-8E71-EA9BE3FE5F62}" type="presOf" srcId="{D2605546-42BA-486B-9E5C-A3C5F623005F}" destId="{0CEF0912-A364-4DE4-84AE-B2E3D0A5B528}" srcOrd="1" destOrd="1" presId="urn:microsoft.com/office/officeart/2005/8/layout/hProcess4"/>
    <dgm:cxn modelId="{FF60BC3F-56C6-41EB-A727-90FF35BE8EB4}" type="presOf" srcId="{0DD09168-91FE-45C8-A791-ED51EE247BA8}" destId="{653BD61F-BEC3-49E5-A5A2-C53FFC878E3C}" srcOrd="0" destOrd="0" presId="urn:microsoft.com/office/officeart/2005/8/layout/hProcess4"/>
    <dgm:cxn modelId="{8A43DAFD-72C6-4539-9BD2-BD0A7106937A}" type="presOf" srcId="{D4592BCC-007C-4C14-8F16-6D782D5D9998}" destId="{A940BBC9-9C27-400B-AE9F-A6B14802CB12}" srcOrd="1" destOrd="1" presId="urn:microsoft.com/office/officeart/2005/8/layout/hProcess4"/>
    <dgm:cxn modelId="{346EB70E-E5F5-4911-934D-4225873104B8}" type="presOf" srcId="{C038AD5C-A00F-48D1-9D49-AE5870C65539}" destId="{26B7E905-965A-4B76-915B-6F6C6AC25465}" srcOrd="0" destOrd="0" presId="urn:microsoft.com/office/officeart/2005/8/layout/hProcess4"/>
    <dgm:cxn modelId="{B1386E2D-7B6F-462D-ADA7-E15789BC9EAA}" srcId="{C8ECB9DC-12A6-46DF-B11E-A0A2B627749B}" destId="{4D37DDA4-8D6A-423A-BF88-19E95089952F}" srcOrd="2" destOrd="0" parTransId="{7A645A8E-EA4B-4F81-A6C8-63FEBFD6D977}" sibTransId="{2C9CAED6-B7AA-48CF-AF06-B24C1EFE9C7C}"/>
    <dgm:cxn modelId="{1B78CEF1-91EE-46DF-B976-34AD517794B2}" srcId="{C8ECB9DC-12A6-46DF-B11E-A0A2B627749B}" destId="{854302C9-5182-46C7-934F-3D492B202461}" srcOrd="0" destOrd="0" parTransId="{13173A17-4C8F-4E0A-B4A5-B4C68DD7E436}" sibTransId="{51C9B38E-C911-4345-BBEE-B34F4D2E6A49}"/>
    <dgm:cxn modelId="{3BB1FD1B-5DB2-42EB-ADDE-BBB313FF2614}" type="presOf" srcId="{76DF079A-9985-4001-BF0B-D696FAE298DD}" destId="{A940BBC9-9C27-400B-AE9F-A6B14802CB12}" srcOrd="1" destOrd="0" presId="urn:microsoft.com/office/officeart/2005/8/layout/hProcess4"/>
    <dgm:cxn modelId="{AF8903C2-D672-447F-8E3B-FE3B0CDA3F73}" srcId="{854302C9-5182-46C7-934F-3D492B202461}" destId="{D4592BCC-007C-4C14-8F16-6D782D5D9998}" srcOrd="1" destOrd="0" parTransId="{5B3B049D-B76F-4FCE-A8DB-385E774B525B}" sibTransId="{80C7DC0B-066B-4963-BB1E-89DCCBD97D4F}"/>
    <dgm:cxn modelId="{E5559CE5-54C3-4F34-83BB-CE43F28C7B86}" type="presOf" srcId="{D2605546-42BA-486B-9E5C-A3C5F623005F}" destId="{DB99730E-47EA-47E4-8655-DFAA17B22F33}" srcOrd="0" destOrd="1" presId="urn:microsoft.com/office/officeart/2005/8/layout/hProcess4"/>
    <dgm:cxn modelId="{6C0008EA-4796-4322-BD0B-19A3A24B06E5}" srcId="{4D37DDA4-8D6A-423A-BF88-19E95089952F}" destId="{C038AD5C-A00F-48D1-9D49-AE5870C65539}" srcOrd="0" destOrd="0" parTransId="{A964EB38-82C0-4ED2-A3FC-80561CBAC18E}" sibTransId="{71BEAEA0-886C-4C6D-B811-8CDCBD507EA2}"/>
    <dgm:cxn modelId="{ED165021-662F-4420-A977-679B01A06EFC}" srcId="{6CB6009B-0EA8-47EE-936A-019D6C7A17F8}" destId="{D2605546-42BA-486B-9E5C-A3C5F623005F}" srcOrd="1" destOrd="0" parTransId="{90141D2E-F7BD-4068-97F7-06BDA4EF8A99}" sibTransId="{3FF891CF-5B7D-426A-A584-54626AA6D6A0}"/>
    <dgm:cxn modelId="{5F31F759-2127-4082-914C-8B50BC7903B4}" type="presOf" srcId="{D4592BCC-007C-4C14-8F16-6D782D5D9998}" destId="{4948F32C-9EB3-49B2-8FDD-D55DE1C522AF}" srcOrd="0" destOrd="1" presId="urn:microsoft.com/office/officeart/2005/8/layout/hProcess4"/>
    <dgm:cxn modelId="{E21A89CA-0128-444B-8569-AD8607F200C4}" srcId="{6CB6009B-0EA8-47EE-936A-019D6C7A17F8}" destId="{659299E4-37F7-468A-B20B-1E9A8BAB00DA}" srcOrd="2" destOrd="0" parTransId="{20924E85-9626-4671-8325-7F11216CFCEE}" sibTransId="{67C42011-BE6B-443B-8C2F-72B8747F3A7F}"/>
    <dgm:cxn modelId="{38AA7E60-6FB0-4E15-8533-D4A6FDDF070A}" srcId="{854302C9-5182-46C7-934F-3D492B202461}" destId="{FC989D21-9BFC-412B-A45F-BDB0B5F32020}" srcOrd="2" destOrd="0" parTransId="{21976B57-8DE9-4735-B9BE-A710FFA883EB}" sibTransId="{585B438D-844D-4ABF-ACCE-F69183BA4BFC}"/>
    <dgm:cxn modelId="{30FCCEE3-3F18-4230-B24B-515391B67810}" srcId="{6CB6009B-0EA8-47EE-936A-019D6C7A17F8}" destId="{A8CE913D-41AC-4A93-B3F3-EF791AA2A3DF}" srcOrd="0" destOrd="0" parTransId="{A6BD02F8-0F5D-4160-BA6B-21C1DD81CF79}" sibTransId="{73334043-60FB-4664-8A80-1B15661D489C}"/>
    <dgm:cxn modelId="{47057A7A-8B38-4D88-866F-C349EBE66ABE}" type="presOf" srcId="{A8CE913D-41AC-4A93-B3F3-EF791AA2A3DF}" destId="{0CEF0912-A364-4DE4-84AE-B2E3D0A5B528}" srcOrd="1" destOrd="0" presId="urn:microsoft.com/office/officeart/2005/8/layout/hProcess4"/>
    <dgm:cxn modelId="{6D31B288-5156-416A-872C-AF695CD1F166}" type="presOf" srcId="{854302C9-5182-46C7-934F-3D492B202461}" destId="{66176D20-66AE-4A7E-AF45-46EBBD7B0075}" srcOrd="0" destOrd="0" presId="urn:microsoft.com/office/officeart/2005/8/layout/hProcess4"/>
    <dgm:cxn modelId="{91100913-8A67-4B59-B011-A5878A717976}" type="presOf" srcId="{B50EF056-E483-4F27-BF95-8AF94FFCCEEA}" destId="{26B7E905-965A-4B76-915B-6F6C6AC25465}" srcOrd="0" destOrd="1" presId="urn:microsoft.com/office/officeart/2005/8/layout/hProcess4"/>
    <dgm:cxn modelId="{6E2F50FD-5322-4642-ADE2-0DD6FC4FF059}" type="presOf" srcId="{A8CE913D-41AC-4A93-B3F3-EF791AA2A3DF}" destId="{DB99730E-47EA-47E4-8655-DFAA17B22F33}" srcOrd="0" destOrd="0" presId="urn:microsoft.com/office/officeart/2005/8/layout/hProcess4"/>
    <dgm:cxn modelId="{445F4450-889A-4C93-8CA0-80FA579AD511}" type="presOf" srcId="{76DF079A-9985-4001-BF0B-D696FAE298DD}" destId="{4948F32C-9EB3-49B2-8FDD-D55DE1C522AF}" srcOrd="0" destOrd="0" presId="urn:microsoft.com/office/officeart/2005/8/layout/hProcess4"/>
    <dgm:cxn modelId="{E118709E-3534-4DB5-893B-5684D1805327}" type="presOf" srcId="{FC989D21-9BFC-412B-A45F-BDB0B5F32020}" destId="{4948F32C-9EB3-49B2-8FDD-D55DE1C522AF}" srcOrd="0" destOrd="2" presId="urn:microsoft.com/office/officeart/2005/8/layout/hProcess4"/>
    <dgm:cxn modelId="{C4C23685-C8E9-411D-8DF6-0B8142E141CC}" srcId="{854302C9-5182-46C7-934F-3D492B202461}" destId="{76DF079A-9985-4001-BF0B-D696FAE298DD}" srcOrd="0" destOrd="0" parTransId="{25F3EB05-3C98-4E1E-A0E4-6C5E555A11B6}" sibTransId="{03B07CF7-617C-4DB4-A76A-7DBC914280A9}"/>
    <dgm:cxn modelId="{038213AF-6CA0-426D-A745-641BA2DFF18A}" type="presOf" srcId="{0874C677-2AAD-40A5-B944-5BF796882D76}" destId="{0CEF0912-A364-4DE4-84AE-B2E3D0A5B528}" srcOrd="1" destOrd="3" presId="urn:microsoft.com/office/officeart/2005/8/layout/hProcess4"/>
    <dgm:cxn modelId="{2918834E-9BB3-4491-A970-2A1B48A1084F}" type="presOf" srcId="{B50EF056-E483-4F27-BF95-8AF94FFCCEEA}" destId="{6137B469-4712-4293-94CC-959123BA9D16}" srcOrd="1" destOrd="1" presId="urn:microsoft.com/office/officeart/2005/8/layout/hProcess4"/>
    <dgm:cxn modelId="{E986BC06-F66D-492B-BFAA-EB6D9195D544}" type="presOf" srcId="{6CB6009B-0EA8-47EE-936A-019D6C7A17F8}" destId="{3D5EAD35-5713-459F-B5AC-B47E7943CE8E}" srcOrd="0" destOrd="0" presId="urn:microsoft.com/office/officeart/2005/8/layout/hProcess4"/>
    <dgm:cxn modelId="{CF06FA54-1C54-406D-B570-BD40C44F9769}" type="presOf" srcId="{51C9B38E-C911-4345-BBEE-B34F4D2E6A49}" destId="{00334F5E-4B52-4538-8B53-5AC152C22AFF}" srcOrd="0" destOrd="0" presId="urn:microsoft.com/office/officeart/2005/8/layout/hProcess4"/>
    <dgm:cxn modelId="{F4F526E8-6E2D-42F6-BA1A-E60A427B2CCE}" srcId="{C8ECB9DC-12A6-46DF-B11E-A0A2B627749B}" destId="{6CB6009B-0EA8-47EE-936A-019D6C7A17F8}" srcOrd="1" destOrd="0" parTransId="{1940F368-3620-452F-829F-421F0486D689}" sibTransId="{0DD09168-91FE-45C8-A791-ED51EE247BA8}"/>
    <dgm:cxn modelId="{EA9228F2-3AC0-4281-AE6D-7A901B95A2C4}" type="presOf" srcId="{C8ECB9DC-12A6-46DF-B11E-A0A2B627749B}" destId="{51BC1071-EF73-4DF6-9978-0AD16BD54B47}" srcOrd="0" destOrd="0" presId="urn:microsoft.com/office/officeart/2005/8/layout/hProcess4"/>
    <dgm:cxn modelId="{147818D6-9FEC-4EDC-86EF-11149E7FD3D6}" type="presOf" srcId="{659299E4-37F7-468A-B20B-1E9A8BAB00DA}" destId="{DB99730E-47EA-47E4-8655-DFAA17B22F33}" srcOrd="0" destOrd="2" presId="urn:microsoft.com/office/officeart/2005/8/layout/hProcess4"/>
    <dgm:cxn modelId="{B39D6EF8-399A-4607-92ED-040D260E5103}" type="presOf" srcId="{C038AD5C-A00F-48D1-9D49-AE5870C65539}" destId="{6137B469-4712-4293-94CC-959123BA9D16}" srcOrd="1" destOrd="0" presId="urn:microsoft.com/office/officeart/2005/8/layout/hProcess4"/>
    <dgm:cxn modelId="{5640B39E-3DE6-4944-A7A0-EE3538B33B6D}" type="presParOf" srcId="{51BC1071-EF73-4DF6-9978-0AD16BD54B47}" destId="{EA35C5F8-E164-4838-9BF7-CC1743E1734C}" srcOrd="0" destOrd="0" presId="urn:microsoft.com/office/officeart/2005/8/layout/hProcess4"/>
    <dgm:cxn modelId="{058735FD-6DB9-4640-AD7E-925B50CEC0FF}" type="presParOf" srcId="{51BC1071-EF73-4DF6-9978-0AD16BD54B47}" destId="{EF7688F7-13E3-49B3-BBB6-06A6A66B5897}" srcOrd="1" destOrd="0" presId="urn:microsoft.com/office/officeart/2005/8/layout/hProcess4"/>
    <dgm:cxn modelId="{EB3C7142-EFD2-449F-A4A9-39DCB91BC8C1}" type="presParOf" srcId="{51BC1071-EF73-4DF6-9978-0AD16BD54B47}" destId="{A48D0C40-E0B2-4F59-B2C6-39D98BA1E72F}" srcOrd="2" destOrd="0" presId="urn:microsoft.com/office/officeart/2005/8/layout/hProcess4"/>
    <dgm:cxn modelId="{5C696917-D07B-47D2-A926-2D8A57DD0C89}" type="presParOf" srcId="{A48D0C40-E0B2-4F59-B2C6-39D98BA1E72F}" destId="{7A7493C6-A7B2-4168-BB94-E429A490894D}" srcOrd="0" destOrd="0" presId="urn:microsoft.com/office/officeart/2005/8/layout/hProcess4"/>
    <dgm:cxn modelId="{2377731B-4335-4151-AB68-F2706CC02EC0}" type="presParOf" srcId="{7A7493C6-A7B2-4168-BB94-E429A490894D}" destId="{4CDB75FE-4515-4970-A792-63E6CD19B55D}" srcOrd="0" destOrd="0" presId="urn:microsoft.com/office/officeart/2005/8/layout/hProcess4"/>
    <dgm:cxn modelId="{45283F99-A35F-404E-9BF1-1DDACAD1EEE6}" type="presParOf" srcId="{7A7493C6-A7B2-4168-BB94-E429A490894D}" destId="{4948F32C-9EB3-49B2-8FDD-D55DE1C522AF}" srcOrd="1" destOrd="0" presId="urn:microsoft.com/office/officeart/2005/8/layout/hProcess4"/>
    <dgm:cxn modelId="{D10352C6-D987-4492-AAA6-1F1B7FE260CC}" type="presParOf" srcId="{7A7493C6-A7B2-4168-BB94-E429A490894D}" destId="{A940BBC9-9C27-400B-AE9F-A6B14802CB12}" srcOrd="2" destOrd="0" presId="urn:microsoft.com/office/officeart/2005/8/layout/hProcess4"/>
    <dgm:cxn modelId="{125FB259-9360-46F7-8A72-68BA6C7B5BFA}" type="presParOf" srcId="{7A7493C6-A7B2-4168-BB94-E429A490894D}" destId="{66176D20-66AE-4A7E-AF45-46EBBD7B0075}" srcOrd="3" destOrd="0" presId="urn:microsoft.com/office/officeart/2005/8/layout/hProcess4"/>
    <dgm:cxn modelId="{BFCDB81E-12C6-4DE4-8D1D-04F6323420FE}" type="presParOf" srcId="{7A7493C6-A7B2-4168-BB94-E429A490894D}" destId="{881913A7-7E4D-4494-9C3D-F53ADA467177}" srcOrd="4" destOrd="0" presId="urn:microsoft.com/office/officeart/2005/8/layout/hProcess4"/>
    <dgm:cxn modelId="{5BF5F350-2490-40BD-8A37-A3329ECD0DD7}" type="presParOf" srcId="{A48D0C40-E0B2-4F59-B2C6-39D98BA1E72F}" destId="{00334F5E-4B52-4538-8B53-5AC152C22AFF}" srcOrd="1" destOrd="0" presId="urn:microsoft.com/office/officeart/2005/8/layout/hProcess4"/>
    <dgm:cxn modelId="{B2F1F7F4-1B06-4ACA-944D-3E20AA39F7AB}" type="presParOf" srcId="{A48D0C40-E0B2-4F59-B2C6-39D98BA1E72F}" destId="{D3D2DF85-656B-45FC-BFEA-857A1167AB26}" srcOrd="2" destOrd="0" presId="urn:microsoft.com/office/officeart/2005/8/layout/hProcess4"/>
    <dgm:cxn modelId="{731E1A0F-F519-4C28-86EE-ACEF20B80486}" type="presParOf" srcId="{D3D2DF85-656B-45FC-BFEA-857A1167AB26}" destId="{69F6A34A-7E8E-4FF8-A679-935B136EDBEF}" srcOrd="0" destOrd="0" presId="urn:microsoft.com/office/officeart/2005/8/layout/hProcess4"/>
    <dgm:cxn modelId="{2CA49985-F937-4C49-A22A-CE73C8DAA05D}" type="presParOf" srcId="{D3D2DF85-656B-45FC-BFEA-857A1167AB26}" destId="{DB99730E-47EA-47E4-8655-DFAA17B22F33}" srcOrd="1" destOrd="0" presId="urn:microsoft.com/office/officeart/2005/8/layout/hProcess4"/>
    <dgm:cxn modelId="{D659A0F5-4ED6-4008-8B7C-203BA2F4AAC0}" type="presParOf" srcId="{D3D2DF85-656B-45FC-BFEA-857A1167AB26}" destId="{0CEF0912-A364-4DE4-84AE-B2E3D0A5B528}" srcOrd="2" destOrd="0" presId="urn:microsoft.com/office/officeart/2005/8/layout/hProcess4"/>
    <dgm:cxn modelId="{715AD4B4-0DD3-472C-A652-CAA068D4CD0E}" type="presParOf" srcId="{D3D2DF85-656B-45FC-BFEA-857A1167AB26}" destId="{3D5EAD35-5713-459F-B5AC-B47E7943CE8E}" srcOrd="3" destOrd="0" presId="urn:microsoft.com/office/officeart/2005/8/layout/hProcess4"/>
    <dgm:cxn modelId="{0342C832-178F-4894-A6B1-3A20D21EE7D6}" type="presParOf" srcId="{D3D2DF85-656B-45FC-BFEA-857A1167AB26}" destId="{92CB2F74-C3C4-47DC-A84D-FCAD5415549C}" srcOrd="4" destOrd="0" presId="urn:microsoft.com/office/officeart/2005/8/layout/hProcess4"/>
    <dgm:cxn modelId="{6A48B09C-D441-446F-BD38-E6B980993153}" type="presParOf" srcId="{A48D0C40-E0B2-4F59-B2C6-39D98BA1E72F}" destId="{653BD61F-BEC3-49E5-A5A2-C53FFC878E3C}" srcOrd="3" destOrd="0" presId="urn:microsoft.com/office/officeart/2005/8/layout/hProcess4"/>
    <dgm:cxn modelId="{3632B99D-0755-4FDC-BE02-71AE43EF0F0B}" type="presParOf" srcId="{A48D0C40-E0B2-4F59-B2C6-39D98BA1E72F}" destId="{6147C477-1767-46D3-9B4A-84CBB4021D37}" srcOrd="4" destOrd="0" presId="urn:microsoft.com/office/officeart/2005/8/layout/hProcess4"/>
    <dgm:cxn modelId="{BCE37EC1-D53F-4C55-B513-3D7E27554592}" type="presParOf" srcId="{6147C477-1767-46D3-9B4A-84CBB4021D37}" destId="{0D90718C-697A-4289-88A0-43DFAD61D4A4}" srcOrd="0" destOrd="0" presId="urn:microsoft.com/office/officeart/2005/8/layout/hProcess4"/>
    <dgm:cxn modelId="{28CE56AD-AB9E-41B5-AB39-F36D879BEDBD}" type="presParOf" srcId="{6147C477-1767-46D3-9B4A-84CBB4021D37}" destId="{26B7E905-965A-4B76-915B-6F6C6AC25465}" srcOrd="1" destOrd="0" presId="urn:microsoft.com/office/officeart/2005/8/layout/hProcess4"/>
    <dgm:cxn modelId="{32EB2490-47F2-4806-9BD4-4E23E1ADCD60}" type="presParOf" srcId="{6147C477-1767-46D3-9B4A-84CBB4021D37}" destId="{6137B469-4712-4293-94CC-959123BA9D16}" srcOrd="2" destOrd="0" presId="urn:microsoft.com/office/officeart/2005/8/layout/hProcess4"/>
    <dgm:cxn modelId="{97031D46-44FD-48A2-B266-93315DA509CA}" type="presParOf" srcId="{6147C477-1767-46D3-9B4A-84CBB4021D37}" destId="{7588889C-9833-4048-87EF-E1565A7EC9F1}" srcOrd="3" destOrd="0" presId="urn:microsoft.com/office/officeart/2005/8/layout/hProcess4"/>
    <dgm:cxn modelId="{96235EA2-4E89-4F85-A6EA-C346D8D31B4D}" type="presParOf" srcId="{6147C477-1767-46D3-9B4A-84CBB4021D37}" destId="{7859ED4B-628E-44B1-8DAC-AE80B39F376B}"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8ECB9DC-12A6-46DF-B11E-A0A2B627749B}" type="doc">
      <dgm:prSet loTypeId="urn:microsoft.com/office/officeart/2005/8/layout/hProcess4" loCatId="process" qsTypeId="urn:microsoft.com/office/officeart/2005/8/quickstyle/simple5" qsCatId="simple" csTypeId="urn:microsoft.com/office/officeart/2005/8/colors/accent0_1" csCatId="mainScheme" phldr="1"/>
      <dgm:spPr/>
      <dgm:t>
        <a:bodyPr/>
        <a:lstStyle/>
        <a:p>
          <a:endParaRPr lang="en-US"/>
        </a:p>
      </dgm:t>
    </dgm:pt>
    <dgm:pt modelId="{854302C9-5182-46C7-934F-3D492B202461}">
      <dgm:prSet phldrT="[Text]"/>
      <dgm:spPr>
        <a:solidFill>
          <a:srgbClr val="92D050"/>
        </a:solidFill>
      </dgm:spPr>
      <dgm:t>
        <a:bodyPr/>
        <a:lstStyle/>
        <a:p>
          <a:r>
            <a:rPr lang="en-US" dirty="0" smtClean="0"/>
            <a:t>Pre-Assessment</a:t>
          </a:r>
          <a:endParaRPr lang="en-US" dirty="0"/>
        </a:p>
      </dgm:t>
    </dgm:pt>
    <dgm:pt modelId="{13173A17-4C8F-4E0A-B4A5-B4C68DD7E436}" type="parTrans" cxnId="{1B78CEF1-91EE-46DF-B976-34AD517794B2}">
      <dgm:prSet/>
      <dgm:spPr/>
      <dgm:t>
        <a:bodyPr/>
        <a:lstStyle/>
        <a:p>
          <a:endParaRPr lang="en-US"/>
        </a:p>
      </dgm:t>
    </dgm:pt>
    <dgm:pt modelId="{51C9B38E-C911-4345-BBEE-B34F4D2E6A49}" type="sibTrans" cxnId="{1B78CEF1-91EE-46DF-B976-34AD517794B2}">
      <dgm:prSet/>
      <dgm:spPr/>
      <dgm:t>
        <a:bodyPr/>
        <a:lstStyle/>
        <a:p>
          <a:endParaRPr lang="en-US"/>
        </a:p>
      </dgm:t>
    </dgm:pt>
    <dgm:pt modelId="{D4592BCC-007C-4C14-8F16-6D782D5D9998}">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Misconceptions</a:t>
          </a:r>
          <a:endParaRPr lang="en-US" dirty="0"/>
        </a:p>
      </dgm:t>
    </dgm:pt>
    <dgm:pt modelId="{5B3B049D-B76F-4FCE-A8DB-385E774B525B}" type="parTrans" cxnId="{AF8903C2-D672-447F-8E3B-FE3B0CDA3F73}">
      <dgm:prSet/>
      <dgm:spPr/>
      <dgm:t>
        <a:bodyPr/>
        <a:lstStyle/>
        <a:p>
          <a:endParaRPr lang="en-US"/>
        </a:p>
      </dgm:t>
    </dgm:pt>
    <dgm:pt modelId="{80C7DC0B-066B-4963-BB1E-89DCCBD97D4F}" type="sibTrans" cxnId="{AF8903C2-D672-447F-8E3B-FE3B0CDA3F73}">
      <dgm:prSet/>
      <dgm:spPr/>
      <dgm:t>
        <a:bodyPr/>
        <a:lstStyle/>
        <a:p>
          <a:endParaRPr lang="en-US"/>
        </a:p>
      </dgm:t>
    </dgm:pt>
    <dgm:pt modelId="{6CB6009B-0EA8-47EE-936A-019D6C7A17F8}">
      <dgm:prSet phldrT="[Text]"/>
      <dgm:spPr>
        <a:solidFill>
          <a:srgbClr val="92D050"/>
        </a:solidFill>
      </dgm:spPr>
      <dgm:t>
        <a:bodyPr/>
        <a:lstStyle/>
        <a:p>
          <a:r>
            <a:rPr lang="en-US" dirty="0" smtClean="0"/>
            <a:t>Collaborative Task</a:t>
          </a:r>
          <a:endParaRPr lang="en-US" dirty="0"/>
        </a:p>
      </dgm:t>
    </dgm:pt>
    <dgm:pt modelId="{1940F368-3620-452F-829F-421F0486D689}" type="parTrans" cxnId="{F4F526E8-6E2D-42F6-BA1A-E60A427B2CCE}">
      <dgm:prSet/>
      <dgm:spPr/>
      <dgm:t>
        <a:bodyPr/>
        <a:lstStyle/>
        <a:p>
          <a:endParaRPr lang="en-US"/>
        </a:p>
      </dgm:t>
    </dgm:pt>
    <dgm:pt modelId="{0DD09168-91FE-45C8-A791-ED51EE247BA8}" type="sibTrans" cxnId="{F4F526E8-6E2D-42F6-BA1A-E60A427B2CCE}">
      <dgm:prSet/>
      <dgm:spPr/>
      <dgm:t>
        <a:bodyPr/>
        <a:lstStyle/>
        <a:p>
          <a:endParaRPr lang="en-US"/>
        </a:p>
      </dgm:t>
    </dgm:pt>
    <dgm:pt modelId="{A8CE913D-41AC-4A93-B3F3-EF791AA2A3D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Feedback</a:t>
          </a:r>
          <a:endParaRPr lang="en-US" dirty="0"/>
        </a:p>
      </dgm:t>
    </dgm:pt>
    <dgm:pt modelId="{A6BD02F8-0F5D-4160-BA6B-21C1DD81CF79}" type="parTrans" cxnId="{30FCCEE3-3F18-4230-B24B-515391B67810}">
      <dgm:prSet/>
      <dgm:spPr/>
      <dgm:t>
        <a:bodyPr/>
        <a:lstStyle/>
        <a:p>
          <a:endParaRPr lang="en-US"/>
        </a:p>
      </dgm:t>
    </dgm:pt>
    <dgm:pt modelId="{73334043-60FB-4664-8A80-1B15661D489C}" type="sibTrans" cxnId="{30FCCEE3-3F18-4230-B24B-515391B67810}">
      <dgm:prSet/>
      <dgm:spPr/>
      <dgm:t>
        <a:bodyPr/>
        <a:lstStyle/>
        <a:p>
          <a:endParaRPr lang="en-US"/>
        </a:p>
      </dgm:t>
    </dgm:pt>
    <dgm:pt modelId="{D2605546-42BA-486B-9E5C-A3C5F623005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Discussion</a:t>
          </a:r>
          <a:endParaRPr lang="en-US" dirty="0"/>
        </a:p>
      </dgm:t>
    </dgm:pt>
    <dgm:pt modelId="{90141D2E-F7BD-4068-97F7-06BDA4EF8A99}" type="parTrans" cxnId="{ED165021-662F-4420-A977-679B01A06EFC}">
      <dgm:prSet/>
      <dgm:spPr/>
      <dgm:t>
        <a:bodyPr/>
        <a:lstStyle/>
        <a:p>
          <a:endParaRPr lang="en-US"/>
        </a:p>
      </dgm:t>
    </dgm:pt>
    <dgm:pt modelId="{3FF891CF-5B7D-426A-A584-54626AA6D6A0}" type="sibTrans" cxnId="{ED165021-662F-4420-A977-679B01A06EFC}">
      <dgm:prSet/>
      <dgm:spPr/>
      <dgm:t>
        <a:bodyPr/>
        <a:lstStyle/>
        <a:p>
          <a:endParaRPr lang="en-US"/>
        </a:p>
      </dgm:t>
    </dgm:pt>
    <dgm:pt modelId="{4D37DDA4-8D6A-423A-BF88-19E95089952F}">
      <dgm:prSet phldrT="[Text]"/>
      <dgm:spPr>
        <a:solidFill>
          <a:srgbClr val="92D050"/>
        </a:solidFill>
      </dgm:spPr>
      <dgm:t>
        <a:bodyPr/>
        <a:lstStyle/>
        <a:p>
          <a:r>
            <a:rPr lang="en-US" dirty="0" smtClean="0"/>
            <a:t>Post-Assessment</a:t>
          </a:r>
          <a:endParaRPr lang="en-US" dirty="0"/>
        </a:p>
      </dgm:t>
    </dgm:pt>
    <dgm:pt modelId="{7A645A8E-EA4B-4F81-A6C8-63FEBFD6D977}" type="parTrans" cxnId="{B1386E2D-7B6F-462D-ADA7-E15789BC9EAA}">
      <dgm:prSet/>
      <dgm:spPr/>
      <dgm:t>
        <a:bodyPr/>
        <a:lstStyle/>
        <a:p>
          <a:endParaRPr lang="en-US"/>
        </a:p>
      </dgm:t>
    </dgm:pt>
    <dgm:pt modelId="{2C9CAED6-B7AA-48CF-AF06-B24C1EFE9C7C}" type="sibTrans" cxnId="{B1386E2D-7B6F-462D-ADA7-E15789BC9EAA}">
      <dgm:prSet/>
      <dgm:spPr/>
      <dgm:t>
        <a:bodyPr/>
        <a:lstStyle/>
        <a:p>
          <a:endParaRPr lang="en-US"/>
        </a:p>
      </dgm:t>
    </dgm:pt>
    <dgm:pt modelId="{C038AD5C-A00F-48D1-9D49-AE5870C65539}">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Improvement</a:t>
          </a:r>
          <a:endParaRPr lang="en-US" dirty="0"/>
        </a:p>
      </dgm:t>
    </dgm:pt>
    <dgm:pt modelId="{A964EB38-82C0-4ED2-A3FC-80561CBAC18E}" type="parTrans" cxnId="{6C0008EA-4796-4322-BD0B-19A3A24B06E5}">
      <dgm:prSet/>
      <dgm:spPr/>
      <dgm:t>
        <a:bodyPr/>
        <a:lstStyle/>
        <a:p>
          <a:endParaRPr lang="en-US"/>
        </a:p>
      </dgm:t>
    </dgm:pt>
    <dgm:pt modelId="{71BEAEA0-886C-4C6D-B811-8CDCBD507EA2}" type="sibTrans" cxnId="{6C0008EA-4796-4322-BD0B-19A3A24B06E5}">
      <dgm:prSet/>
      <dgm:spPr/>
      <dgm:t>
        <a:bodyPr/>
        <a:lstStyle/>
        <a:p>
          <a:endParaRPr lang="en-US"/>
        </a:p>
      </dgm:t>
    </dgm:pt>
    <dgm:pt modelId="{B50EF056-E483-4F27-BF95-8AF94FFCCEEA}">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Deeper Understanding</a:t>
          </a:r>
          <a:endParaRPr lang="en-US" dirty="0"/>
        </a:p>
      </dgm:t>
    </dgm:pt>
    <dgm:pt modelId="{9B477784-0564-48D4-8B31-9A36A91E548B}" type="parTrans" cxnId="{BCF4E687-86F7-455A-ADFF-5DBB5C37C6A8}">
      <dgm:prSet/>
      <dgm:spPr/>
      <dgm:t>
        <a:bodyPr/>
        <a:lstStyle/>
        <a:p>
          <a:endParaRPr lang="en-US"/>
        </a:p>
      </dgm:t>
    </dgm:pt>
    <dgm:pt modelId="{9AC56732-1C3A-452B-86CF-48758C42D633}" type="sibTrans" cxnId="{BCF4E687-86F7-455A-ADFF-5DBB5C37C6A8}">
      <dgm:prSet/>
      <dgm:spPr/>
      <dgm:t>
        <a:bodyPr/>
        <a:lstStyle/>
        <a:p>
          <a:endParaRPr lang="en-US"/>
        </a:p>
      </dgm:t>
    </dgm:pt>
    <dgm:pt modelId="{76DF079A-9985-4001-BF0B-D696FAE298DD}">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25F3EB05-3C98-4E1E-A0E4-6C5E555A11B6}" type="parTrans" cxnId="{C4C23685-C8E9-411D-8DF6-0B8142E141CC}">
      <dgm:prSet/>
      <dgm:spPr/>
      <dgm:t>
        <a:bodyPr/>
        <a:lstStyle/>
        <a:p>
          <a:endParaRPr lang="en-US"/>
        </a:p>
      </dgm:t>
    </dgm:pt>
    <dgm:pt modelId="{03B07CF7-617C-4DB4-A76A-7DBC914280A9}" type="sibTrans" cxnId="{C4C23685-C8E9-411D-8DF6-0B8142E141CC}">
      <dgm:prSet/>
      <dgm:spPr/>
      <dgm:t>
        <a:bodyPr/>
        <a:lstStyle/>
        <a:p>
          <a:endParaRPr lang="en-US"/>
        </a:p>
      </dgm:t>
    </dgm:pt>
    <dgm:pt modelId="{FC989D21-9BFC-412B-A45F-BDB0B5F32020}">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Understandings</a:t>
          </a:r>
          <a:endParaRPr lang="en-US" dirty="0"/>
        </a:p>
      </dgm:t>
    </dgm:pt>
    <dgm:pt modelId="{21976B57-8DE9-4735-B9BE-A710FFA883EB}" type="parTrans" cxnId="{38AA7E60-6FB0-4E15-8533-D4A6FDDF070A}">
      <dgm:prSet/>
      <dgm:spPr/>
      <dgm:t>
        <a:bodyPr/>
        <a:lstStyle/>
        <a:p>
          <a:endParaRPr lang="en-US"/>
        </a:p>
      </dgm:t>
    </dgm:pt>
    <dgm:pt modelId="{585B438D-844D-4ABF-ACCE-F69183BA4BFC}" type="sibTrans" cxnId="{38AA7E60-6FB0-4E15-8533-D4A6FDDF070A}">
      <dgm:prSet/>
      <dgm:spPr/>
      <dgm:t>
        <a:bodyPr/>
        <a:lstStyle/>
        <a:p>
          <a:endParaRPr lang="en-US"/>
        </a:p>
      </dgm:t>
    </dgm:pt>
    <dgm:pt modelId="{0874C677-2AAD-40A5-B944-5BF796882D76}">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80526DF5-E67B-45BB-9074-35E522A840DD}" type="parTrans" cxnId="{607EF1A7-FEC7-424B-8A67-128B8A065244}">
      <dgm:prSet/>
      <dgm:spPr/>
      <dgm:t>
        <a:bodyPr/>
        <a:lstStyle/>
        <a:p>
          <a:endParaRPr lang="en-US"/>
        </a:p>
      </dgm:t>
    </dgm:pt>
    <dgm:pt modelId="{CDC4143C-8147-4255-975E-1F22C35C7E54}" type="sibTrans" cxnId="{607EF1A7-FEC7-424B-8A67-128B8A065244}">
      <dgm:prSet/>
      <dgm:spPr/>
      <dgm:t>
        <a:bodyPr/>
        <a:lstStyle/>
        <a:p>
          <a:endParaRPr lang="en-US"/>
        </a:p>
      </dgm:t>
    </dgm:pt>
    <dgm:pt modelId="{659299E4-37F7-468A-B20B-1E9A8BAB00DA}">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Explanations</a:t>
          </a:r>
          <a:endParaRPr lang="en-US" dirty="0"/>
        </a:p>
      </dgm:t>
    </dgm:pt>
    <dgm:pt modelId="{20924E85-9626-4671-8325-7F11216CFCEE}" type="parTrans" cxnId="{E21A89CA-0128-444B-8569-AD8607F200C4}">
      <dgm:prSet/>
      <dgm:spPr/>
      <dgm:t>
        <a:bodyPr/>
        <a:lstStyle/>
        <a:p>
          <a:endParaRPr lang="en-US"/>
        </a:p>
      </dgm:t>
    </dgm:pt>
    <dgm:pt modelId="{67C42011-BE6B-443B-8C2F-72B8747F3A7F}" type="sibTrans" cxnId="{E21A89CA-0128-444B-8569-AD8607F200C4}">
      <dgm:prSet/>
      <dgm:spPr/>
      <dgm:t>
        <a:bodyPr/>
        <a:lstStyle/>
        <a:p>
          <a:endParaRPr lang="en-US"/>
        </a:p>
      </dgm:t>
    </dgm:pt>
    <dgm:pt modelId="{51BC1071-EF73-4DF6-9978-0AD16BD54B47}" type="pres">
      <dgm:prSet presAssocID="{C8ECB9DC-12A6-46DF-B11E-A0A2B627749B}" presName="Name0" presStyleCnt="0">
        <dgm:presLayoutVars>
          <dgm:dir/>
          <dgm:animLvl val="lvl"/>
          <dgm:resizeHandles val="exact"/>
        </dgm:presLayoutVars>
      </dgm:prSet>
      <dgm:spPr/>
      <dgm:t>
        <a:bodyPr/>
        <a:lstStyle/>
        <a:p>
          <a:endParaRPr lang="en-US"/>
        </a:p>
      </dgm:t>
    </dgm:pt>
    <dgm:pt modelId="{EA35C5F8-E164-4838-9BF7-CC1743E1734C}" type="pres">
      <dgm:prSet presAssocID="{C8ECB9DC-12A6-46DF-B11E-A0A2B627749B}" presName="tSp" presStyleCnt="0"/>
      <dgm:spPr/>
    </dgm:pt>
    <dgm:pt modelId="{EF7688F7-13E3-49B3-BBB6-06A6A66B5897}" type="pres">
      <dgm:prSet presAssocID="{C8ECB9DC-12A6-46DF-B11E-A0A2B627749B}" presName="bSp" presStyleCnt="0"/>
      <dgm:spPr/>
    </dgm:pt>
    <dgm:pt modelId="{A48D0C40-E0B2-4F59-B2C6-39D98BA1E72F}" type="pres">
      <dgm:prSet presAssocID="{C8ECB9DC-12A6-46DF-B11E-A0A2B627749B}" presName="process" presStyleCnt="0"/>
      <dgm:spPr/>
    </dgm:pt>
    <dgm:pt modelId="{7A7493C6-A7B2-4168-BB94-E429A490894D}" type="pres">
      <dgm:prSet presAssocID="{854302C9-5182-46C7-934F-3D492B202461}" presName="composite1" presStyleCnt="0"/>
      <dgm:spPr/>
    </dgm:pt>
    <dgm:pt modelId="{4CDB75FE-4515-4970-A792-63E6CD19B55D}" type="pres">
      <dgm:prSet presAssocID="{854302C9-5182-46C7-934F-3D492B202461}" presName="dummyNode1" presStyleLbl="node1" presStyleIdx="0" presStyleCnt="3"/>
      <dgm:spPr/>
    </dgm:pt>
    <dgm:pt modelId="{4948F32C-9EB3-49B2-8FDD-D55DE1C522AF}" type="pres">
      <dgm:prSet presAssocID="{854302C9-5182-46C7-934F-3D492B202461}" presName="childNode1" presStyleLbl="bgAcc1" presStyleIdx="0" presStyleCnt="3" custLinFactNeighborX="3054" custLinFactNeighborY="1446">
        <dgm:presLayoutVars>
          <dgm:bulletEnabled val="1"/>
        </dgm:presLayoutVars>
      </dgm:prSet>
      <dgm:spPr/>
      <dgm:t>
        <a:bodyPr/>
        <a:lstStyle/>
        <a:p>
          <a:endParaRPr lang="en-US"/>
        </a:p>
      </dgm:t>
    </dgm:pt>
    <dgm:pt modelId="{A940BBC9-9C27-400B-AE9F-A6B14802CB12}" type="pres">
      <dgm:prSet presAssocID="{854302C9-5182-46C7-934F-3D492B202461}" presName="childNode1tx" presStyleLbl="bgAcc1" presStyleIdx="0" presStyleCnt="3">
        <dgm:presLayoutVars>
          <dgm:bulletEnabled val="1"/>
        </dgm:presLayoutVars>
      </dgm:prSet>
      <dgm:spPr/>
      <dgm:t>
        <a:bodyPr/>
        <a:lstStyle/>
        <a:p>
          <a:endParaRPr lang="en-US"/>
        </a:p>
      </dgm:t>
    </dgm:pt>
    <dgm:pt modelId="{66176D20-66AE-4A7E-AF45-46EBBD7B0075}" type="pres">
      <dgm:prSet presAssocID="{854302C9-5182-46C7-934F-3D492B202461}" presName="parentNode1" presStyleLbl="node1" presStyleIdx="0" presStyleCnt="3" custLinFactY="-100000" custLinFactNeighborX="-40690" custLinFactNeighborY="-175300">
        <dgm:presLayoutVars>
          <dgm:chMax val="1"/>
          <dgm:bulletEnabled val="1"/>
        </dgm:presLayoutVars>
      </dgm:prSet>
      <dgm:spPr/>
      <dgm:t>
        <a:bodyPr/>
        <a:lstStyle/>
        <a:p>
          <a:endParaRPr lang="en-US"/>
        </a:p>
      </dgm:t>
    </dgm:pt>
    <dgm:pt modelId="{881913A7-7E4D-4494-9C3D-F53ADA467177}" type="pres">
      <dgm:prSet presAssocID="{854302C9-5182-46C7-934F-3D492B202461}" presName="connSite1" presStyleCnt="0"/>
      <dgm:spPr/>
    </dgm:pt>
    <dgm:pt modelId="{00334F5E-4B52-4538-8B53-5AC152C22AFF}" type="pres">
      <dgm:prSet presAssocID="{51C9B38E-C911-4345-BBEE-B34F4D2E6A49}" presName="Name9" presStyleLbl="sibTrans2D1" presStyleIdx="0" presStyleCnt="2" custAng="19171601" custLinFactNeighborX="-24018" custLinFactNeighborY="13652"/>
      <dgm:spPr/>
      <dgm:t>
        <a:bodyPr/>
        <a:lstStyle/>
        <a:p>
          <a:endParaRPr lang="en-US"/>
        </a:p>
      </dgm:t>
    </dgm:pt>
    <dgm:pt modelId="{D3D2DF85-656B-45FC-BFEA-857A1167AB26}" type="pres">
      <dgm:prSet presAssocID="{6CB6009B-0EA8-47EE-936A-019D6C7A17F8}" presName="composite2" presStyleCnt="0"/>
      <dgm:spPr/>
    </dgm:pt>
    <dgm:pt modelId="{69F6A34A-7E8E-4FF8-A679-935B136EDBEF}" type="pres">
      <dgm:prSet presAssocID="{6CB6009B-0EA8-47EE-936A-019D6C7A17F8}" presName="dummyNode2" presStyleLbl="node1" presStyleIdx="0" presStyleCnt="3"/>
      <dgm:spPr/>
    </dgm:pt>
    <dgm:pt modelId="{DB99730E-47EA-47E4-8655-DFAA17B22F33}" type="pres">
      <dgm:prSet presAssocID="{6CB6009B-0EA8-47EE-936A-019D6C7A17F8}" presName="childNode2" presStyleLbl="bgAcc1" presStyleIdx="1" presStyleCnt="3">
        <dgm:presLayoutVars>
          <dgm:bulletEnabled val="1"/>
        </dgm:presLayoutVars>
      </dgm:prSet>
      <dgm:spPr/>
      <dgm:t>
        <a:bodyPr/>
        <a:lstStyle/>
        <a:p>
          <a:endParaRPr lang="en-US"/>
        </a:p>
      </dgm:t>
    </dgm:pt>
    <dgm:pt modelId="{0CEF0912-A364-4DE4-84AE-B2E3D0A5B528}" type="pres">
      <dgm:prSet presAssocID="{6CB6009B-0EA8-47EE-936A-019D6C7A17F8}" presName="childNode2tx" presStyleLbl="bgAcc1" presStyleIdx="1" presStyleCnt="3">
        <dgm:presLayoutVars>
          <dgm:bulletEnabled val="1"/>
        </dgm:presLayoutVars>
      </dgm:prSet>
      <dgm:spPr/>
      <dgm:t>
        <a:bodyPr/>
        <a:lstStyle/>
        <a:p>
          <a:endParaRPr lang="en-US"/>
        </a:p>
      </dgm:t>
    </dgm:pt>
    <dgm:pt modelId="{3D5EAD35-5713-459F-B5AC-B47E7943CE8E}" type="pres">
      <dgm:prSet presAssocID="{6CB6009B-0EA8-47EE-936A-019D6C7A17F8}" presName="parentNode2" presStyleLbl="node1" presStyleIdx="1" presStyleCnt="3" custLinFactY="100000" custLinFactNeighborX="14073" custLinFactNeighborY="143705">
        <dgm:presLayoutVars>
          <dgm:chMax val="0"/>
          <dgm:bulletEnabled val="1"/>
        </dgm:presLayoutVars>
      </dgm:prSet>
      <dgm:spPr/>
      <dgm:t>
        <a:bodyPr/>
        <a:lstStyle/>
        <a:p>
          <a:endParaRPr lang="en-US"/>
        </a:p>
      </dgm:t>
    </dgm:pt>
    <dgm:pt modelId="{92CB2F74-C3C4-47DC-A84D-FCAD5415549C}" type="pres">
      <dgm:prSet presAssocID="{6CB6009B-0EA8-47EE-936A-019D6C7A17F8}" presName="connSite2" presStyleCnt="0"/>
      <dgm:spPr/>
    </dgm:pt>
    <dgm:pt modelId="{653BD61F-BEC3-49E5-A5A2-C53FFC878E3C}" type="pres">
      <dgm:prSet presAssocID="{0DD09168-91FE-45C8-A791-ED51EE247BA8}" presName="Name18" presStyleLbl="sibTrans2D1" presStyleIdx="1" presStyleCnt="2" custAng="1509801" custScaleX="116990" custScaleY="96489" custLinFactNeighborX="-27115" custLinFactNeighborY="-28256"/>
      <dgm:spPr/>
      <dgm:t>
        <a:bodyPr/>
        <a:lstStyle/>
        <a:p>
          <a:endParaRPr lang="en-US"/>
        </a:p>
      </dgm:t>
    </dgm:pt>
    <dgm:pt modelId="{6147C477-1767-46D3-9B4A-84CBB4021D37}" type="pres">
      <dgm:prSet presAssocID="{4D37DDA4-8D6A-423A-BF88-19E95089952F}" presName="composite1" presStyleCnt="0"/>
      <dgm:spPr/>
    </dgm:pt>
    <dgm:pt modelId="{0D90718C-697A-4289-88A0-43DFAD61D4A4}" type="pres">
      <dgm:prSet presAssocID="{4D37DDA4-8D6A-423A-BF88-19E95089952F}" presName="dummyNode1" presStyleLbl="node1" presStyleIdx="1" presStyleCnt="3"/>
      <dgm:spPr/>
    </dgm:pt>
    <dgm:pt modelId="{26B7E905-965A-4B76-915B-6F6C6AC25465}" type="pres">
      <dgm:prSet presAssocID="{4D37DDA4-8D6A-423A-BF88-19E95089952F}" presName="childNode1" presStyleLbl="bgAcc1" presStyleIdx="2" presStyleCnt="3">
        <dgm:presLayoutVars>
          <dgm:bulletEnabled val="1"/>
        </dgm:presLayoutVars>
      </dgm:prSet>
      <dgm:spPr/>
      <dgm:t>
        <a:bodyPr/>
        <a:lstStyle/>
        <a:p>
          <a:endParaRPr lang="en-US"/>
        </a:p>
      </dgm:t>
    </dgm:pt>
    <dgm:pt modelId="{6137B469-4712-4293-94CC-959123BA9D16}" type="pres">
      <dgm:prSet presAssocID="{4D37DDA4-8D6A-423A-BF88-19E95089952F}" presName="childNode1tx" presStyleLbl="bgAcc1" presStyleIdx="2" presStyleCnt="3">
        <dgm:presLayoutVars>
          <dgm:bulletEnabled val="1"/>
        </dgm:presLayoutVars>
      </dgm:prSet>
      <dgm:spPr/>
      <dgm:t>
        <a:bodyPr/>
        <a:lstStyle/>
        <a:p>
          <a:endParaRPr lang="en-US"/>
        </a:p>
      </dgm:t>
    </dgm:pt>
    <dgm:pt modelId="{7588889C-9833-4048-87EF-E1565A7EC9F1}" type="pres">
      <dgm:prSet presAssocID="{4D37DDA4-8D6A-423A-BF88-19E95089952F}" presName="parentNode1" presStyleLbl="node1" presStyleIdx="2" presStyleCnt="3" custLinFactY="-100000" custLinFactNeighborX="14586" custLinFactNeighborY="-179656">
        <dgm:presLayoutVars>
          <dgm:chMax val="1"/>
          <dgm:bulletEnabled val="1"/>
        </dgm:presLayoutVars>
      </dgm:prSet>
      <dgm:spPr/>
      <dgm:t>
        <a:bodyPr/>
        <a:lstStyle/>
        <a:p>
          <a:endParaRPr lang="en-US"/>
        </a:p>
      </dgm:t>
    </dgm:pt>
    <dgm:pt modelId="{7859ED4B-628E-44B1-8DAC-AE80B39F376B}" type="pres">
      <dgm:prSet presAssocID="{4D37DDA4-8D6A-423A-BF88-19E95089952F}" presName="connSite1" presStyleCnt="0"/>
      <dgm:spPr/>
    </dgm:pt>
  </dgm:ptLst>
  <dgm:cxnLst>
    <dgm:cxn modelId="{D0C1A1AE-027A-49B0-9974-44A6E9DFB3C9}" type="presOf" srcId="{C038AD5C-A00F-48D1-9D49-AE5870C65539}" destId="{6137B469-4712-4293-94CC-959123BA9D16}" srcOrd="1" destOrd="0" presId="urn:microsoft.com/office/officeart/2005/8/layout/hProcess4"/>
    <dgm:cxn modelId="{23521A19-67CE-4D40-8566-F8393E77758C}" type="presOf" srcId="{FC989D21-9BFC-412B-A45F-BDB0B5F32020}" destId="{4948F32C-9EB3-49B2-8FDD-D55DE1C522AF}" srcOrd="0" destOrd="2" presId="urn:microsoft.com/office/officeart/2005/8/layout/hProcess4"/>
    <dgm:cxn modelId="{0BDBF834-2273-4E64-BAF0-799488A9494B}" type="presOf" srcId="{854302C9-5182-46C7-934F-3D492B202461}" destId="{66176D20-66AE-4A7E-AF45-46EBBD7B0075}" srcOrd="0" destOrd="0" presId="urn:microsoft.com/office/officeart/2005/8/layout/hProcess4"/>
    <dgm:cxn modelId="{1B78CEF1-91EE-46DF-B976-34AD517794B2}" srcId="{C8ECB9DC-12A6-46DF-B11E-A0A2B627749B}" destId="{854302C9-5182-46C7-934F-3D492B202461}" srcOrd="0" destOrd="0" parTransId="{13173A17-4C8F-4E0A-B4A5-B4C68DD7E436}" sibTransId="{51C9B38E-C911-4345-BBEE-B34F4D2E6A49}"/>
    <dgm:cxn modelId="{ED165021-662F-4420-A977-679B01A06EFC}" srcId="{6CB6009B-0EA8-47EE-936A-019D6C7A17F8}" destId="{D2605546-42BA-486B-9E5C-A3C5F623005F}" srcOrd="1" destOrd="0" parTransId="{90141D2E-F7BD-4068-97F7-06BDA4EF8A99}" sibTransId="{3FF891CF-5B7D-426A-A584-54626AA6D6A0}"/>
    <dgm:cxn modelId="{AF8903C2-D672-447F-8E3B-FE3B0CDA3F73}" srcId="{854302C9-5182-46C7-934F-3D492B202461}" destId="{D4592BCC-007C-4C14-8F16-6D782D5D9998}" srcOrd="1" destOrd="0" parTransId="{5B3B049D-B76F-4FCE-A8DB-385E774B525B}" sibTransId="{80C7DC0B-066B-4963-BB1E-89DCCBD97D4F}"/>
    <dgm:cxn modelId="{E21A89CA-0128-444B-8569-AD8607F200C4}" srcId="{6CB6009B-0EA8-47EE-936A-019D6C7A17F8}" destId="{659299E4-37F7-468A-B20B-1E9A8BAB00DA}" srcOrd="2" destOrd="0" parTransId="{20924E85-9626-4671-8325-7F11216CFCEE}" sibTransId="{67C42011-BE6B-443B-8C2F-72B8747F3A7F}"/>
    <dgm:cxn modelId="{4DEF19DC-C4A4-4624-A1B7-07E0BC7A9AC4}" type="presOf" srcId="{0874C677-2AAD-40A5-B944-5BF796882D76}" destId="{0CEF0912-A364-4DE4-84AE-B2E3D0A5B528}" srcOrd="1" destOrd="3" presId="urn:microsoft.com/office/officeart/2005/8/layout/hProcess4"/>
    <dgm:cxn modelId="{BA025A25-21CC-4B89-BA53-DF526AE9ED90}" type="presOf" srcId="{659299E4-37F7-468A-B20B-1E9A8BAB00DA}" destId="{DB99730E-47EA-47E4-8655-DFAA17B22F33}" srcOrd="0" destOrd="2" presId="urn:microsoft.com/office/officeart/2005/8/layout/hProcess4"/>
    <dgm:cxn modelId="{89425A6D-6976-4608-BE09-690A0138C413}" type="presOf" srcId="{0DD09168-91FE-45C8-A791-ED51EE247BA8}" destId="{653BD61F-BEC3-49E5-A5A2-C53FFC878E3C}" srcOrd="0" destOrd="0" presId="urn:microsoft.com/office/officeart/2005/8/layout/hProcess4"/>
    <dgm:cxn modelId="{7E8E6752-2357-4009-8653-77E891DA47E4}" type="presOf" srcId="{51C9B38E-C911-4345-BBEE-B34F4D2E6A49}" destId="{00334F5E-4B52-4538-8B53-5AC152C22AFF}" srcOrd="0" destOrd="0" presId="urn:microsoft.com/office/officeart/2005/8/layout/hProcess4"/>
    <dgm:cxn modelId="{29AE55F4-A8C4-48F9-83B2-9C56EAF99FA0}" type="presOf" srcId="{D4592BCC-007C-4C14-8F16-6D782D5D9998}" destId="{4948F32C-9EB3-49B2-8FDD-D55DE1C522AF}" srcOrd="0" destOrd="1" presId="urn:microsoft.com/office/officeart/2005/8/layout/hProcess4"/>
    <dgm:cxn modelId="{F4F526E8-6E2D-42F6-BA1A-E60A427B2CCE}" srcId="{C8ECB9DC-12A6-46DF-B11E-A0A2B627749B}" destId="{6CB6009B-0EA8-47EE-936A-019D6C7A17F8}" srcOrd="1" destOrd="0" parTransId="{1940F368-3620-452F-829F-421F0486D689}" sibTransId="{0DD09168-91FE-45C8-A791-ED51EE247BA8}"/>
    <dgm:cxn modelId="{78538E62-07EA-42B6-8790-53468FE5C815}" type="presOf" srcId="{A8CE913D-41AC-4A93-B3F3-EF791AA2A3DF}" destId="{0CEF0912-A364-4DE4-84AE-B2E3D0A5B528}" srcOrd="1" destOrd="0" presId="urn:microsoft.com/office/officeart/2005/8/layout/hProcess4"/>
    <dgm:cxn modelId="{D7773239-1C5D-40E7-B93B-5215C9AF0100}" type="presOf" srcId="{6CB6009B-0EA8-47EE-936A-019D6C7A17F8}" destId="{3D5EAD35-5713-459F-B5AC-B47E7943CE8E}" srcOrd="0" destOrd="0" presId="urn:microsoft.com/office/officeart/2005/8/layout/hProcess4"/>
    <dgm:cxn modelId="{38AA7E60-6FB0-4E15-8533-D4A6FDDF070A}" srcId="{854302C9-5182-46C7-934F-3D492B202461}" destId="{FC989D21-9BFC-412B-A45F-BDB0B5F32020}" srcOrd="2" destOrd="0" parTransId="{21976B57-8DE9-4735-B9BE-A710FFA883EB}" sibTransId="{585B438D-844D-4ABF-ACCE-F69183BA4BFC}"/>
    <dgm:cxn modelId="{C4C23685-C8E9-411D-8DF6-0B8142E141CC}" srcId="{854302C9-5182-46C7-934F-3D492B202461}" destId="{76DF079A-9985-4001-BF0B-D696FAE298DD}" srcOrd="0" destOrd="0" parTransId="{25F3EB05-3C98-4E1E-A0E4-6C5E555A11B6}" sibTransId="{03B07CF7-617C-4DB4-A76A-7DBC914280A9}"/>
    <dgm:cxn modelId="{30FCCEE3-3F18-4230-B24B-515391B67810}" srcId="{6CB6009B-0EA8-47EE-936A-019D6C7A17F8}" destId="{A8CE913D-41AC-4A93-B3F3-EF791AA2A3DF}" srcOrd="0" destOrd="0" parTransId="{A6BD02F8-0F5D-4160-BA6B-21C1DD81CF79}" sibTransId="{73334043-60FB-4664-8A80-1B15661D489C}"/>
    <dgm:cxn modelId="{37D342A9-B568-4636-9CAD-2B066F33AC2E}" type="presOf" srcId="{C8ECB9DC-12A6-46DF-B11E-A0A2B627749B}" destId="{51BC1071-EF73-4DF6-9978-0AD16BD54B47}" srcOrd="0" destOrd="0" presId="urn:microsoft.com/office/officeart/2005/8/layout/hProcess4"/>
    <dgm:cxn modelId="{0C9D92A5-350F-412A-A32B-640242B305C3}" type="presOf" srcId="{D4592BCC-007C-4C14-8F16-6D782D5D9998}" destId="{A940BBC9-9C27-400B-AE9F-A6B14802CB12}" srcOrd="1" destOrd="1" presId="urn:microsoft.com/office/officeart/2005/8/layout/hProcess4"/>
    <dgm:cxn modelId="{5CC161CB-4955-4698-8666-2CD5814AFDCE}" type="presOf" srcId="{D2605546-42BA-486B-9E5C-A3C5F623005F}" destId="{DB99730E-47EA-47E4-8655-DFAA17B22F33}" srcOrd="0" destOrd="1" presId="urn:microsoft.com/office/officeart/2005/8/layout/hProcess4"/>
    <dgm:cxn modelId="{632379F1-99F7-4B9C-AC34-922FEA946188}" type="presOf" srcId="{A8CE913D-41AC-4A93-B3F3-EF791AA2A3DF}" destId="{DB99730E-47EA-47E4-8655-DFAA17B22F33}" srcOrd="0" destOrd="0" presId="urn:microsoft.com/office/officeart/2005/8/layout/hProcess4"/>
    <dgm:cxn modelId="{84D4B899-9E82-44F6-8A3E-D52BC57F91EC}" type="presOf" srcId="{659299E4-37F7-468A-B20B-1E9A8BAB00DA}" destId="{0CEF0912-A364-4DE4-84AE-B2E3D0A5B528}" srcOrd="1" destOrd="2" presId="urn:microsoft.com/office/officeart/2005/8/layout/hProcess4"/>
    <dgm:cxn modelId="{45A06609-76CE-4BA2-A09B-2BA6FE1F9068}" type="presOf" srcId="{76DF079A-9985-4001-BF0B-D696FAE298DD}" destId="{A940BBC9-9C27-400B-AE9F-A6B14802CB12}" srcOrd="1" destOrd="0" presId="urn:microsoft.com/office/officeart/2005/8/layout/hProcess4"/>
    <dgm:cxn modelId="{B1386E2D-7B6F-462D-ADA7-E15789BC9EAA}" srcId="{C8ECB9DC-12A6-46DF-B11E-A0A2B627749B}" destId="{4D37DDA4-8D6A-423A-BF88-19E95089952F}" srcOrd="2" destOrd="0" parTransId="{7A645A8E-EA4B-4F81-A6C8-63FEBFD6D977}" sibTransId="{2C9CAED6-B7AA-48CF-AF06-B24C1EFE9C7C}"/>
    <dgm:cxn modelId="{F3F563BB-2BAC-4C58-9474-82FAE206D0C4}" type="presOf" srcId="{0874C677-2AAD-40A5-B944-5BF796882D76}" destId="{DB99730E-47EA-47E4-8655-DFAA17B22F33}" srcOrd="0" destOrd="3" presId="urn:microsoft.com/office/officeart/2005/8/layout/hProcess4"/>
    <dgm:cxn modelId="{BCF4E687-86F7-455A-ADFF-5DBB5C37C6A8}" srcId="{4D37DDA4-8D6A-423A-BF88-19E95089952F}" destId="{B50EF056-E483-4F27-BF95-8AF94FFCCEEA}" srcOrd="1" destOrd="0" parTransId="{9B477784-0564-48D4-8B31-9A36A91E548B}" sibTransId="{9AC56732-1C3A-452B-86CF-48758C42D633}"/>
    <dgm:cxn modelId="{6C0008EA-4796-4322-BD0B-19A3A24B06E5}" srcId="{4D37DDA4-8D6A-423A-BF88-19E95089952F}" destId="{C038AD5C-A00F-48D1-9D49-AE5870C65539}" srcOrd="0" destOrd="0" parTransId="{A964EB38-82C0-4ED2-A3FC-80561CBAC18E}" sibTransId="{71BEAEA0-886C-4C6D-B811-8CDCBD507EA2}"/>
    <dgm:cxn modelId="{974A8F4E-1689-403A-9363-FC63C461107C}" type="presOf" srcId="{C038AD5C-A00F-48D1-9D49-AE5870C65539}" destId="{26B7E905-965A-4B76-915B-6F6C6AC25465}" srcOrd="0" destOrd="0" presId="urn:microsoft.com/office/officeart/2005/8/layout/hProcess4"/>
    <dgm:cxn modelId="{FB4C995D-4F38-4C53-9F98-A41B1A6E1DA5}" type="presOf" srcId="{D2605546-42BA-486B-9E5C-A3C5F623005F}" destId="{0CEF0912-A364-4DE4-84AE-B2E3D0A5B528}" srcOrd="1" destOrd="1" presId="urn:microsoft.com/office/officeart/2005/8/layout/hProcess4"/>
    <dgm:cxn modelId="{1B389995-7736-4DFA-83DD-C1D8A1041BA8}" type="presOf" srcId="{B50EF056-E483-4F27-BF95-8AF94FFCCEEA}" destId="{6137B469-4712-4293-94CC-959123BA9D16}" srcOrd="1" destOrd="1" presId="urn:microsoft.com/office/officeart/2005/8/layout/hProcess4"/>
    <dgm:cxn modelId="{607EF1A7-FEC7-424B-8A67-128B8A065244}" srcId="{6CB6009B-0EA8-47EE-936A-019D6C7A17F8}" destId="{0874C677-2AAD-40A5-B944-5BF796882D76}" srcOrd="3" destOrd="0" parTransId="{80526DF5-E67B-45BB-9074-35E522A840DD}" sibTransId="{CDC4143C-8147-4255-975E-1F22C35C7E54}"/>
    <dgm:cxn modelId="{F44F87D0-8A82-4D47-9CA6-9F36AB6C6F06}" type="presOf" srcId="{FC989D21-9BFC-412B-A45F-BDB0B5F32020}" destId="{A940BBC9-9C27-400B-AE9F-A6B14802CB12}" srcOrd="1" destOrd="2" presId="urn:microsoft.com/office/officeart/2005/8/layout/hProcess4"/>
    <dgm:cxn modelId="{99BA03B7-8A20-43E0-811E-6350EF9BA3CC}" type="presOf" srcId="{4D37DDA4-8D6A-423A-BF88-19E95089952F}" destId="{7588889C-9833-4048-87EF-E1565A7EC9F1}" srcOrd="0" destOrd="0" presId="urn:microsoft.com/office/officeart/2005/8/layout/hProcess4"/>
    <dgm:cxn modelId="{100A9D14-A208-47D8-9F7E-79E0C5AE1674}" type="presOf" srcId="{B50EF056-E483-4F27-BF95-8AF94FFCCEEA}" destId="{26B7E905-965A-4B76-915B-6F6C6AC25465}" srcOrd="0" destOrd="1" presId="urn:microsoft.com/office/officeart/2005/8/layout/hProcess4"/>
    <dgm:cxn modelId="{2C458AB3-DE54-4445-A864-77AB9E34858D}" type="presOf" srcId="{76DF079A-9985-4001-BF0B-D696FAE298DD}" destId="{4948F32C-9EB3-49B2-8FDD-D55DE1C522AF}" srcOrd="0" destOrd="0" presId="urn:microsoft.com/office/officeart/2005/8/layout/hProcess4"/>
    <dgm:cxn modelId="{5C1CB25D-F67F-426C-8115-5D0B616237F3}" type="presParOf" srcId="{51BC1071-EF73-4DF6-9978-0AD16BD54B47}" destId="{EA35C5F8-E164-4838-9BF7-CC1743E1734C}" srcOrd="0" destOrd="0" presId="urn:microsoft.com/office/officeart/2005/8/layout/hProcess4"/>
    <dgm:cxn modelId="{E21ECF27-BE79-4A9F-A1D0-90C80CD88E07}" type="presParOf" srcId="{51BC1071-EF73-4DF6-9978-0AD16BD54B47}" destId="{EF7688F7-13E3-49B3-BBB6-06A6A66B5897}" srcOrd="1" destOrd="0" presId="urn:microsoft.com/office/officeart/2005/8/layout/hProcess4"/>
    <dgm:cxn modelId="{62EDB7C0-6289-4623-8C82-B7A6817F3153}" type="presParOf" srcId="{51BC1071-EF73-4DF6-9978-0AD16BD54B47}" destId="{A48D0C40-E0B2-4F59-B2C6-39D98BA1E72F}" srcOrd="2" destOrd="0" presId="urn:microsoft.com/office/officeart/2005/8/layout/hProcess4"/>
    <dgm:cxn modelId="{0430ABC3-2051-4EFF-9603-4A7578E5CB07}" type="presParOf" srcId="{A48D0C40-E0B2-4F59-B2C6-39D98BA1E72F}" destId="{7A7493C6-A7B2-4168-BB94-E429A490894D}" srcOrd="0" destOrd="0" presId="urn:microsoft.com/office/officeart/2005/8/layout/hProcess4"/>
    <dgm:cxn modelId="{07714D6E-A02E-45F8-A29B-8A27A93ABCA8}" type="presParOf" srcId="{7A7493C6-A7B2-4168-BB94-E429A490894D}" destId="{4CDB75FE-4515-4970-A792-63E6CD19B55D}" srcOrd="0" destOrd="0" presId="urn:microsoft.com/office/officeart/2005/8/layout/hProcess4"/>
    <dgm:cxn modelId="{8B079BF6-C22C-4D76-BDF3-A8386A6E8025}" type="presParOf" srcId="{7A7493C6-A7B2-4168-BB94-E429A490894D}" destId="{4948F32C-9EB3-49B2-8FDD-D55DE1C522AF}" srcOrd="1" destOrd="0" presId="urn:microsoft.com/office/officeart/2005/8/layout/hProcess4"/>
    <dgm:cxn modelId="{E463C3B5-F045-49C1-B788-03EC35E9DA7D}" type="presParOf" srcId="{7A7493C6-A7B2-4168-BB94-E429A490894D}" destId="{A940BBC9-9C27-400B-AE9F-A6B14802CB12}" srcOrd="2" destOrd="0" presId="urn:microsoft.com/office/officeart/2005/8/layout/hProcess4"/>
    <dgm:cxn modelId="{2CED98B4-F524-40B5-9326-1AC33BBCB14A}" type="presParOf" srcId="{7A7493C6-A7B2-4168-BB94-E429A490894D}" destId="{66176D20-66AE-4A7E-AF45-46EBBD7B0075}" srcOrd="3" destOrd="0" presId="urn:microsoft.com/office/officeart/2005/8/layout/hProcess4"/>
    <dgm:cxn modelId="{FD9ABE8F-E8F7-441E-A781-FC7D70D318C3}" type="presParOf" srcId="{7A7493C6-A7B2-4168-BB94-E429A490894D}" destId="{881913A7-7E4D-4494-9C3D-F53ADA467177}" srcOrd="4" destOrd="0" presId="urn:microsoft.com/office/officeart/2005/8/layout/hProcess4"/>
    <dgm:cxn modelId="{09D12624-A8CB-43D0-A112-E9F4B0F8800A}" type="presParOf" srcId="{A48D0C40-E0B2-4F59-B2C6-39D98BA1E72F}" destId="{00334F5E-4B52-4538-8B53-5AC152C22AFF}" srcOrd="1" destOrd="0" presId="urn:microsoft.com/office/officeart/2005/8/layout/hProcess4"/>
    <dgm:cxn modelId="{1D6C0A36-62ED-4F44-87B7-EE7D49C8FC99}" type="presParOf" srcId="{A48D0C40-E0B2-4F59-B2C6-39D98BA1E72F}" destId="{D3D2DF85-656B-45FC-BFEA-857A1167AB26}" srcOrd="2" destOrd="0" presId="urn:microsoft.com/office/officeart/2005/8/layout/hProcess4"/>
    <dgm:cxn modelId="{43C404C3-ABD9-45D9-93FF-02FD90874905}" type="presParOf" srcId="{D3D2DF85-656B-45FC-BFEA-857A1167AB26}" destId="{69F6A34A-7E8E-4FF8-A679-935B136EDBEF}" srcOrd="0" destOrd="0" presId="urn:microsoft.com/office/officeart/2005/8/layout/hProcess4"/>
    <dgm:cxn modelId="{FBF2EF21-247D-4D72-A278-7E03719AE23B}" type="presParOf" srcId="{D3D2DF85-656B-45FC-BFEA-857A1167AB26}" destId="{DB99730E-47EA-47E4-8655-DFAA17B22F33}" srcOrd="1" destOrd="0" presId="urn:microsoft.com/office/officeart/2005/8/layout/hProcess4"/>
    <dgm:cxn modelId="{02EA7499-8A4C-4DB3-A30A-4ADE6BB8845F}" type="presParOf" srcId="{D3D2DF85-656B-45FC-BFEA-857A1167AB26}" destId="{0CEF0912-A364-4DE4-84AE-B2E3D0A5B528}" srcOrd="2" destOrd="0" presId="urn:microsoft.com/office/officeart/2005/8/layout/hProcess4"/>
    <dgm:cxn modelId="{5F0FCCDF-A763-4B2D-AD3A-A731DBDEEAF3}" type="presParOf" srcId="{D3D2DF85-656B-45FC-BFEA-857A1167AB26}" destId="{3D5EAD35-5713-459F-B5AC-B47E7943CE8E}" srcOrd="3" destOrd="0" presId="urn:microsoft.com/office/officeart/2005/8/layout/hProcess4"/>
    <dgm:cxn modelId="{D3B1DC48-29A5-46B3-AEAA-5719DC49F041}" type="presParOf" srcId="{D3D2DF85-656B-45FC-BFEA-857A1167AB26}" destId="{92CB2F74-C3C4-47DC-A84D-FCAD5415549C}" srcOrd="4" destOrd="0" presId="urn:microsoft.com/office/officeart/2005/8/layout/hProcess4"/>
    <dgm:cxn modelId="{540C4C06-E9E6-4F54-9D6A-734BF54ECBFD}" type="presParOf" srcId="{A48D0C40-E0B2-4F59-B2C6-39D98BA1E72F}" destId="{653BD61F-BEC3-49E5-A5A2-C53FFC878E3C}" srcOrd="3" destOrd="0" presId="urn:microsoft.com/office/officeart/2005/8/layout/hProcess4"/>
    <dgm:cxn modelId="{1BCFD40B-7B95-4A78-B621-817B688298E2}" type="presParOf" srcId="{A48D0C40-E0B2-4F59-B2C6-39D98BA1E72F}" destId="{6147C477-1767-46D3-9B4A-84CBB4021D37}" srcOrd="4" destOrd="0" presId="urn:microsoft.com/office/officeart/2005/8/layout/hProcess4"/>
    <dgm:cxn modelId="{8C940977-816E-4B35-997C-533861F596BA}" type="presParOf" srcId="{6147C477-1767-46D3-9B4A-84CBB4021D37}" destId="{0D90718C-697A-4289-88A0-43DFAD61D4A4}" srcOrd="0" destOrd="0" presId="urn:microsoft.com/office/officeart/2005/8/layout/hProcess4"/>
    <dgm:cxn modelId="{D4BBA779-69B3-4FEB-9616-6F70F42EDA0E}" type="presParOf" srcId="{6147C477-1767-46D3-9B4A-84CBB4021D37}" destId="{26B7E905-965A-4B76-915B-6F6C6AC25465}" srcOrd="1" destOrd="0" presId="urn:microsoft.com/office/officeart/2005/8/layout/hProcess4"/>
    <dgm:cxn modelId="{BDC2B420-C24A-4A18-9DF0-0FC1EE8E0FFD}" type="presParOf" srcId="{6147C477-1767-46D3-9B4A-84CBB4021D37}" destId="{6137B469-4712-4293-94CC-959123BA9D16}" srcOrd="2" destOrd="0" presId="urn:microsoft.com/office/officeart/2005/8/layout/hProcess4"/>
    <dgm:cxn modelId="{5A33C644-2C3F-418A-83FC-1A20A3A8825B}" type="presParOf" srcId="{6147C477-1767-46D3-9B4A-84CBB4021D37}" destId="{7588889C-9833-4048-87EF-E1565A7EC9F1}" srcOrd="3" destOrd="0" presId="urn:microsoft.com/office/officeart/2005/8/layout/hProcess4"/>
    <dgm:cxn modelId="{F8867050-6F9A-4104-BC06-B9DB690E8F54}" type="presParOf" srcId="{6147C477-1767-46D3-9B4A-84CBB4021D37}" destId="{7859ED4B-628E-44B1-8DAC-AE80B39F376B}"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48F32C-9EB3-49B2-8FDD-D55DE1C522AF}">
      <dsp:nvSpPr>
        <dsp:cNvPr id="0" name=""/>
        <dsp:cNvSpPr/>
      </dsp:nvSpPr>
      <dsp:spPr>
        <a:xfrm>
          <a:off x="76209" y="1600196"/>
          <a:ext cx="2378469" cy="1961739"/>
        </a:xfrm>
        <a:prstGeom prst="roundRect">
          <a:avLst>
            <a:gd name="adj" fmla="val 10000"/>
          </a:avLst>
        </a:prstGeom>
        <a:solidFill>
          <a:schemeClr val="bg2">
            <a:lumMod val="90000"/>
            <a:alpha val="90000"/>
          </a:schemeClr>
        </a:solidFill>
        <a:ln w="952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1">
          <a:scrgbClr r="0" g="0" b="0"/>
        </a:fillRef>
        <a:effectRef idx="2">
          <a:scrgbClr r="0" g="0" b="0"/>
        </a:effectRef>
        <a:fontRef idx="minor"/>
      </dsp:style>
      <dsp:txBody>
        <a:bodyPr spcFirstLastPara="0" vert="horz" wrap="square" lIns="43815" tIns="43815" rIns="43815" bIns="43815" numCol="1" spcCol="1270" anchor="t" anchorCtr="0">
          <a:noAutofit/>
        </a:bodyPr>
        <a:lstStyle/>
        <a:p>
          <a:pPr marL="228600" lvl="1" indent="-228600" algn="l" defTabSz="1022350">
            <a:lnSpc>
              <a:spcPct val="90000"/>
            </a:lnSpc>
            <a:spcBef>
              <a:spcPct val="0"/>
            </a:spcBef>
            <a:spcAft>
              <a:spcPct val="15000"/>
            </a:spcAft>
            <a:buChar char="••"/>
          </a:pPr>
          <a:endParaRPr lang="en-US" sz="2300" kern="1200" dirty="0"/>
        </a:p>
        <a:p>
          <a:pPr marL="228600" lvl="1" indent="-228600" algn="l" defTabSz="1022350">
            <a:lnSpc>
              <a:spcPct val="90000"/>
            </a:lnSpc>
            <a:spcBef>
              <a:spcPct val="0"/>
            </a:spcBef>
            <a:spcAft>
              <a:spcPct val="15000"/>
            </a:spcAft>
            <a:buChar char="••"/>
          </a:pPr>
          <a:r>
            <a:rPr lang="en-US" sz="2300" kern="1200" smtClean="0"/>
            <a:t>Misconceptions</a:t>
          </a:r>
          <a:endParaRPr lang="en-US" sz="2300" kern="1200" dirty="0"/>
        </a:p>
        <a:p>
          <a:pPr marL="228600" lvl="1" indent="-228600" algn="l" defTabSz="1022350">
            <a:lnSpc>
              <a:spcPct val="90000"/>
            </a:lnSpc>
            <a:spcBef>
              <a:spcPct val="0"/>
            </a:spcBef>
            <a:spcAft>
              <a:spcPct val="15000"/>
            </a:spcAft>
            <a:buChar char="••"/>
          </a:pPr>
          <a:r>
            <a:rPr lang="en-US" sz="2300" kern="1200" dirty="0" smtClean="0"/>
            <a:t>Understandings</a:t>
          </a:r>
          <a:endParaRPr lang="en-US" sz="2300" kern="1200" dirty="0"/>
        </a:p>
      </dsp:txBody>
      <dsp:txXfrm>
        <a:off x="121354" y="1645341"/>
        <a:ext cx="2288179" cy="1451077"/>
      </dsp:txXfrm>
    </dsp:sp>
    <dsp:sp modelId="{00334F5E-4B52-4538-8B53-5AC152C22AFF}">
      <dsp:nvSpPr>
        <dsp:cNvPr id="0" name=""/>
        <dsp:cNvSpPr/>
      </dsp:nvSpPr>
      <dsp:spPr>
        <a:xfrm rot="19171601">
          <a:off x="-62528" y="547069"/>
          <a:ext cx="4157372" cy="4157372"/>
        </a:xfrm>
        <a:prstGeom prst="leftCircularArrow">
          <a:avLst>
            <a:gd name="adj1" fmla="val 1705"/>
            <a:gd name="adj2" fmla="val 202949"/>
            <a:gd name="adj3" fmla="val 4478548"/>
            <a:gd name="adj4" fmla="val 11524578"/>
            <a:gd name="adj5" fmla="val 1990"/>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66176D20-66AE-4A7E-AF45-46EBBD7B0075}">
      <dsp:nvSpPr>
        <dsp:cNvPr id="0" name=""/>
        <dsp:cNvSpPr/>
      </dsp:nvSpPr>
      <dsp:spPr>
        <a:xfrm>
          <a:off x="0" y="798624"/>
          <a:ext cx="2114195" cy="840745"/>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a:lnSpc>
              <a:spcPct val="90000"/>
            </a:lnSpc>
            <a:spcBef>
              <a:spcPct val="0"/>
            </a:spcBef>
            <a:spcAft>
              <a:spcPct val="35000"/>
            </a:spcAft>
          </a:pPr>
          <a:r>
            <a:rPr lang="en-US" sz="2700" kern="1200" dirty="0" smtClean="0"/>
            <a:t>Pre-Assessment</a:t>
          </a:r>
          <a:endParaRPr lang="en-US" sz="2700" kern="1200" dirty="0"/>
        </a:p>
      </dsp:txBody>
      <dsp:txXfrm>
        <a:off x="24625" y="823249"/>
        <a:ext cx="2064945" cy="791495"/>
      </dsp:txXfrm>
    </dsp:sp>
    <dsp:sp modelId="{DB99730E-47EA-47E4-8655-DFAA17B22F33}">
      <dsp:nvSpPr>
        <dsp:cNvPr id="0" name=""/>
        <dsp:cNvSpPr/>
      </dsp:nvSpPr>
      <dsp:spPr>
        <a:xfrm>
          <a:off x="2983928" y="1571830"/>
          <a:ext cx="2378469" cy="1961739"/>
        </a:xfrm>
        <a:prstGeom prst="roundRect">
          <a:avLst>
            <a:gd name="adj" fmla="val 10000"/>
          </a:avLst>
        </a:prstGeom>
        <a:solidFill>
          <a:schemeClr val="bg2">
            <a:lumMod val="90000"/>
            <a:alpha val="90000"/>
          </a:schemeClr>
        </a:solidFill>
        <a:ln w="9525" cap="flat" cmpd="sng" algn="ctr">
          <a:solidFill>
            <a:schemeClr val="tx1">
              <a:lumMod val="85000"/>
              <a:lumOff val="15000"/>
            </a:schemeClr>
          </a:solid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1">
          <a:scrgbClr r="0" g="0" b="0"/>
        </a:fillRef>
        <a:effectRef idx="2">
          <a:scrgbClr r="0" g="0" b="0"/>
        </a:effectRef>
        <a:fontRef idx="minor"/>
      </dsp:style>
      <dsp:txBody>
        <a:bodyPr spcFirstLastPara="0" vert="horz" wrap="square" lIns="43815" tIns="43815" rIns="43815" bIns="43815" numCol="1" spcCol="1270" anchor="t" anchorCtr="0">
          <a:noAutofit/>
        </a:bodyPr>
        <a:lstStyle/>
        <a:p>
          <a:pPr marL="228600" lvl="1" indent="-228600" algn="l" defTabSz="1022350">
            <a:lnSpc>
              <a:spcPct val="90000"/>
            </a:lnSpc>
            <a:spcBef>
              <a:spcPct val="0"/>
            </a:spcBef>
            <a:spcAft>
              <a:spcPct val="15000"/>
            </a:spcAft>
            <a:buChar char="••"/>
          </a:pPr>
          <a:r>
            <a:rPr lang="en-US" sz="2300" kern="1200" dirty="0" smtClean="0"/>
            <a:t>Feedback</a:t>
          </a:r>
          <a:endParaRPr lang="en-US" sz="2300" kern="1200" dirty="0"/>
        </a:p>
        <a:p>
          <a:pPr marL="228600" lvl="1" indent="-228600" algn="l" defTabSz="1022350">
            <a:lnSpc>
              <a:spcPct val="90000"/>
            </a:lnSpc>
            <a:spcBef>
              <a:spcPct val="0"/>
            </a:spcBef>
            <a:spcAft>
              <a:spcPct val="15000"/>
            </a:spcAft>
            <a:buChar char="••"/>
          </a:pPr>
          <a:r>
            <a:rPr lang="en-US" sz="2300" kern="1200" dirty="0" smtClean="0"/>
            <a:t>Discussion</a:t>
          </a:r>
          <a:endParaRPr lang="en-US" sz="2300" kern="1200" dirty="0"/>
        </a:p>
        <a:p>
          <a:pPr marL="228600" lvl="1" indent="-228600" algn="l" defTabSz="1022350">
            <a:lnSpc>
              <a:spcPct val="90000"/>
            </a:lnSpc>
            <a:spcBef>
              <a:spcPct val="0"/>
            </a:spcBef>
            <a:spcAft>
              <a:spcPct val="15000"/>
            </a:spcAft>
            <a:buChar char="••"/>
          </a:pPr>
          <a:r>
            <a:rPr lang="en-US" sz="2300" kern="1200" dirty="0" smtClean="0"/>
            <a:t>Explanations</a:t>
          </a:r>
          <a:endParaRPr lang="en-US" sz="2300" kern="1200" dirty="0"/>
        </a:p>
        <a:p>
          <a:pPr marL="228600" lvl="1" indent="-228600" algn="l" defTabSz="1022350">
            <a:lnSpc>
              <a:spcPct val="90000"/>
            </a:lnSpc>
            <a:spcBef>
              <a:spcPct val="0"/>
            </a:spcBef>
            <a:spcAft>
              <a:spcPct val="15000"/>
            </a:spcAft>
            <a:buChar char="••"/>
          </a:pPr>
          <a:endParaRPr lang="en-US" sz="2300" kern="1200" dirty="0"/>
        </a:p>
      </dsp:txBody>
      <dsp:txXfrm>
        <a:off x="3029073" y="2037347"/>
        <a:ext cx="2288179" cy="1451077"/>
      </dsp:txXfrm>
    </dsp:sp>
    <dsp:sp modelId="{653BD61F-BEC3-49E5-A5A2-C53FFC878E3C}">
      <dsp:nvSpPr>
        <dsp:cNvPr id="0" name=""/>
        <dsp:cNvSpPr/>
      </dsp:nvSpPr>
      <dsp:spPr>
        <a:xfrm rot="1509801">
          <a:off x="3491734" y="95564"/>
          <a:ext cx="4065248" cy="3352865"/>
        </a:xfrm>
        <a:prstGeom prst="circularArrow">
          <a:avLst>
            <a:gd name="adj1" fmla="val 2040"/>
            <a:gd name="adj2" fmla="val 244670"/>
            <a:gd name="adj3" fmla="val 16868385"/>
            <a:gd name="adj4" fmla="val 9864076"/>
            <a:gd name="adj5" fmla="val 2380"/>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3D5EAD35-5713-459F-B5AC-B47E7943CE8E}">
      <dsp:nvSpPr>
        <dsp:cNvPr id="0" name=""/>
        <dsp:cNvSpPr/>
      </dsp:nvSpPr>
      <dsp:spPr>
        <a:xfrm>
          <a:off x="3810007" y="3200396"/>
          <a:ext cx="2114195" cy="840745"/>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a:lnSpc>
              <a:spcPct val="90000"/>
            </a:lnSpc>
            <a:spcBef>
              <a:spcPct val="0"/>
            </a:spcBef>
            <a:spcAft>
              <a:spcPct val="35000"/>
            </a:spcAft>
          </a:pPr>
          <a:r>
            <a:rPr lang="en-US" sz="2700" kern="1200" dirty="0" smtClean="0"/>
            <a:t>Collaborative Task</a:t>
          </a:r>
          <a:endParaRPr lang="en-US" sz="2700" kern="1200" dirty="0"/>
        </a:p>
      </dsp:txBody>
      <dsp:txXfrm>
        <a:off x="3834632" y="3225021"/>
        <a:ext cx="2064945" cy="791495"/>
      </dsp:txXfrm>
    </dsp:sp>
    <dsp:sp modelId="{26B7E905-965A-4B76-915B-6F6C6AC25465}">
      <dsp:nvSpPr>
        <dsp:cNvPr id="0" name=""/>
        <dsp:cNvSpPr/>
      </dsp:nvSpPr>
      <dsp:spPr>
        <a:xfrm>
          <a:off x="5964284" y="1571830"/>
          <a:ext cx="2378469" cy="1961739"/>
        </a:xfrm>
        <a:prstGeom prst="roundRect">
          <a:avLst>
            <a:gd name="adj" fmla="val 10000"/>
          </a:avLst>
        </a:prstGeom>
        <a:solidFill>
          <a:schemeClr val="bg2">
            <a:lumMod val="90000"/>
          </a:schemeClr>
        </a:solidFill>
        <a:ln w="9525" cap="flat" cmpd="sng" algn="ctr">
          <a:solidFill>
            <a:schemeClr val="bg2">
              <a:lumMod val="25000"/>
            </a:schemeClr>
          </a:solid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1">
          <a:scrgbClr r="0" g="0" b="0"/>
        </a:fillRef>
        <a:effectRef idx="2">
          <a:scrgbClr r="0" g="0" b="0"/>
        </a:effectRef>
        <a:fontRef idx="minor"/>
      </dsp:style>
      <dsp:txBody>
        <a:bodyPr spcFirstLastPara="0" vert="horz" wrap="square" lIns="43815" tIns="43815" rIns="43815" bIns="43815" numCol="1" spcCol="1270" anchor="t" anchorCtr="0">
          <a:noAutofit/>
        </a:bodyPr>
        <a:lstStyle/>
        <a:p>
          <a:pPr marL="228600" lvl="1" indent="-228600" algn="l" defTabSz="1022350">
            <a:lnSpc>
              <a:spcPct val="90000"/>
            </a:lnSpc>
            <a:spcBef>
              <a:spcPct val="0"/>
            </a:spcBef>
            <a:spcAft>
              <a:spcPct val="15000"/>
            </a:spcAft>
            <a:buChar char="••"/>
          </a:pPr>
          <a:r>
            <a:rPr lang="en-US" sz="2300" kern="1200" dirty="0" smtClean="0"/>
            <a:t>Improvement</a:t>
          </a:r>
          <a:endParaRPr lang="en-US" sz="2300" kern="1200" dirty="0"/>
        </a:p>
        <a:p>
          <a:pPr marL="228600" lvl="1" indent="-228600" algn="l" defTabSz="1022350">
            <a:lnSpc>
              <a:spcPct val="90000"/>
            </a:lnSpc>
            <a:spcBef>
              <a:spcPct val="0"/>
            </a:spcBef>
            <a:spcAft>
              <a:spcPct val="15000"/>
            </a:spcAft>
            <a:buChar char="••"/>
          </a:pPr>
          <a:r>
            <a:rPr lang="en-US" sz="2300" kern="1200" dirty="0" smtClean="0"/>
            <a:t>Deeper Understanding</a:t>
          </a:r>
          <a:endParaRPr lang="en-US" sz="2300" kern="1200" dirty="0"/>
        </a:p>
      </dsp:txBody>
      <dsp:txXfrm>
        <a:off x="6009429" y="1616975"/>
        <a:ext cx="2288179" cy="1451077"/>
      </dsp:txXfrm>
    </dsp:sp>
    <dsp:sp modelId="{7588889C-9833-4048-87EF-E1565A7EC9F1}">
      <dsp:nvSpPr>
        <dsp:cNvPr id="0" name=""/>
        <dsp:cNvSpPr/>
      </dsp:nvSpPr>
      <dsp:spPr>
        <a:xfrm>
          <a:off x="6496404" y="762001"/>
          <a:ext cx="2114195" cy="840745"/>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a:lnSpc>
              <a:spcPct val="90000"/>
            </a:lnSpc>
            <a:spcBef>
              <a:spcPct val="0"/>
            </a:spcBef>
            <a:spcAft>
              <a:spcPct val="35000"/>
            </a:spcAft>
          </a:pPr>
          <a:r>
            <a:rPr lang="en-US" sz="2700" kern="1200" dirty="0" smtClean="0"/>
            <a:t>Post-Assessment</a:t>
          </a:r>
          <a:endParaRPr lang="en-US" sz="2700" kern="1200" dirty="0"/>
        </a:p>
      </dsp:txBody>
      <dsp:txXfrm>
        <a:off x="6521029" y="786626"/>
        <a:ext cx="2064945" cy="7914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48F32C-9EB3-49B2-8FDD-D55DE1C522AF}">
      <dsp:nvSpPr>
        <dsp:cNvPr id="0" name=""/>
        <dsp:cNvSpPr/>
      </dsp:nvSpPr>
      <dsp:spPr>
        <a:xfrm>
          <a:off x="76209" y="1600196"/>
          <a:ext cx="2378469" cy="1961739"/>
        </a:xfrm>
        <a:prstGeom prst="roundRect">
          <a:avLst>
            <a:gd name="adj" fmla="val 10000"/>
          </a:avLst>
        </a:prstGeom>
        <a:solidFill>
          <a:schemeClr val="bg2">
            <a:lumMod val="90000"/>
            <a:alpha val="90000"/>
          </a:schemeClr>
        </a:solidFill>
        <a:ln w="952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1">
          <a:scrgbClr r="0" g="0" b="0"/>
        </a:fillRef>
        <a:effectRef idx="2">
          <a:scrgbClr r="0" g="0" b="0"/>
        </a:effectRef>
        <a:fontRef idx="minor"/>
      </dsp:style>
      <dsp:txBody>
        <a:bodyPr spcFirstLastPara="0" vert="horz" wrap="square" lIns="43815" tIns="43815" rIns="43815" bIns="43815" numCol="1" spcCol="1270" anchor="t" anchorCtr="0">
          <a:noAutofit/>
        </a:bodyPr>
        <a:lstStyle/>
        <a:p>
          <a:pPr marL="228600" lvl="1" indent="-228600" algn="l" defTabSz="1022350">
            <a:lnSpc>
              <a:spcPct val="90000"/>
            </a:lnSpc>
            <a:spcBef>
              <a:spcPct val="0"/>
            </a:spcBef>
            <a:spcAft>
              <a:spcPct val="15000"/>
            </a:spcAft>
            <a:buChar char="••"/>
          </a:pPr>
          <a:endParaRPr lang="en-US" sz="2300" kern="1200" dirty="0"/>
        </a:p>
        <a:p>
          <a:pPr marL="228600" lvl="1" indent="-228600" algn="l" defTabSz="1022350">
            <a:lnSpc>
              <a:spcPct val="90000"/>
            </a:lnSpc>
            <a:spcBef>
              <a:spcPct val="0"/>
            </a:spcBef>
            <a:spcAft>
              <a:spcPct val="15000"/>
            </a:spcAft>
            <a:buChar char="••"/>
          </a:pPr>
          <a:r>
            <a:rPr lang="en-US" sz="2300" kern="1200" dirty="0" smtClean="0"/>
            <a:t>Misconceptions</a:t>
          </a:r>
          <a:endParaRPr lang="en-US" sz="2300" kern="1200" dirty="0"/>
        </a:p>
        <a:p>
          <a:pPr marL="228600" lvl="1" indent="-228600" algn="l" defTabSz="1022350">
            <a:lnSpc>
              <a:spcPct val="90000"/>
            </a:lnSpc>
            <a:spcBef>
              <a:spcPct val="0"/>
            </a:spcBef>
            <a:spcAft>
              <a:spcPct val="15000"/>
            </a:spcAft>
            <a:buChar char="••"/>
          </a:pPr>
          <a:r>
            <a:rPr lang="en-US" sz="2300" kern="1200" dirty="0" smtClean="0"/>
            <a:t>Understandings</a:t>
          </a:r>
          <a:endParaRPr lang="en-US" sz="2300" kern="1200" dirty="0"/>
        </a:p>
      </dsp:txBody>
      <dsp:txXfrm>
        <a:off x="121354" y="1645341"/>
        <a:ext cx="2288179" cy="1451077"/>
      </dsp:txXfrm>
    </dsp:sp>
    <dsp:sp modelId="{00334F5E-4B52-4538-8B53-5AC152C22AFF}">
      <dsp:nvSpPr>
        <dsp:cNvPr id="0" name=""/>
        <dsp:cNvSpPr/>
      </dsp:nvSpPr>
      <dsp:spPr>
        <a:xfrm rot="19171601">
          <a:off x="-62528" y="547069"/>
          <a:ext cx="4157372" cy="4157372"/>
        </a:xfrm>
        <a:prstGeom prst="leftCircularArrow">
          <a:avLst>
            <a:gd name="adj1" fmla="val 1705"/>
            <a:gd name="adj2" fmla="val 202949"/>
            <a:gd name="adj3" fmla="val 4478548"/>
            <a:gd name="adj4" fmla="val 11524578"/>
            <a:gd name="adj5" fmla="val 1990"/>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66176D20-66AE-4A7E-AF45-46EBBD7B0075}">
      <dsp:nvSpPr>
        <dsp:cNvPr id="0" name=""/>
        <dsp:cNvSpPr/>
      </dsp:nvSpPr>
      <dsp:spPr>
        <a:xfrm>
          <a:off x="0" y="798624"/>
          <a:ext cx="2114195" cy="840745"/>
        </a:xfrm>
        <a:prstGeom prst="roundRect">
          <a:avLst>
            <a:gd name="adj" fmla="val 10000"/>
          </a:avLst>
        </a:prstGeom>
        <a:solidFill>
          <a:srgbClr val="92D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a:lnSpc>
              <a:spcPct val="90000"/>
            </a:lnSpc>
            <a:spcBef>
              <a:spcPct val="0"/>
            </a:spcBef>
            <a:spcAft>
              <a:spcPct val="35000"/>
            </a:spcAft>
          </a:pPr>
          <a:r>
            <a:rPr lang="en-US" sz="2700" kern="1200" dirty="0" smtClean="0"/>
            <a:t>Pre-Assessment</a:t>
          </a:r>
          <a:endParaRPr lang="en-US" sz="2700" kern="1200" dirty="0"/>
        </a:p>
      </dsp:txBody>
      <dsp:txXfrm>
        <a:off x="24625" y="823249"/>
        <a:ext cx="2064945" cy="791495"/>
      </dsp:txXfrm>
    </dsp:sp>
    <dsp:sp modelId="{DB99730E-47EA-47E4-8655-DFAA17B22F33}">
      <dsp:nvSpPr>
        <dsp:cNvPr id="0" name=""/>
        <dsp:cNvSpPr/>
      </dsp:nvSpPr>
      <dsp:spPr>
        <a:xfrm>
          <a:off x="2983928" y="1571830"/>
          <a:ext cx="2378469" cy="1961739"/>
        </a:xfrm>
        <a:prstGeom prst="roundRect">
          <a:avLst>
            <a:gd name="adj" fmla="val 10000"/>
          </a:avLst>
        </a:prstGeom>
        <a:solidFill>
          <a:schemeClr val="bg2">
            <a:lumMod val="90000"/>
            <a:alpha val="90000"/>
          </a:schemeClr>
        </a:solidFill>
        <a:ln w="9525" cap="flat" cmpd="sng" algn="ctr">
          <a:solidFill>
            <a:schemeClr val="tx1">
              <a:lumMod val="85000"/>
              <a:lumOff val="15000"/>
            </a:schemeClr>
          </a:solid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1">
          <a:scrgbClr r="0" g="0" b="0"/>
        </a:fillRef>
        <a:effectRef idx="2">
          <a:scrgbClr r="0" g="0" b="0"/>
        </a:effectRef>
        <a:fontRef idx="minor"/>
      </dsp:style>
      <dsp:txBody>
        <a:bodyPr spcFirstLastPara="0" vert="horz" wrap="square" lIns="43815" tIns="43815" rIns="43815" bIns="43815" numCol="1" spcCol="1270" anchor="t" anchorCtr="0">
          <a:noAutofit/>
        </a:bodyPr>
        <a:lstStyle/>
        <a:p>
          <a:pPr marL="228600" lvl="1" indent="-228600" algn="l" defTabSz="1022350">
            <a:lnSpc>
              <a:spcPct val="90000"/>
            </a:lnSpc>
            <a:spcBef>
              <a:spcPct val="0"/>
            </a:spcBef>
            <a:spcAft>
              <a:spcPct val="15000"/>
            </a:spcAft>
            <a:buChar char="••"/>
          </a:pPr>
          <a:r>
            <a:rPr lang="en-US" sz="2300" kern="1200" dirty="0" smtClean="0"/>
            <a:t>Feedback</a:t>
          </a:r>
          <a:endParaRPr lang="en-US" sz="2300" kern="1200" dirty="0"/>
        </a:p>
        <a:p>
          <a:pPr marL="228600" lvl="1" indent="-228600" algn="l" defTabSz="1022350">
            <a:lnSpc>
              <a:spcPct val="90000"/>
            </a:lnSpc>
            <a:spcBef>
              <a:spcPct val="0"/>
            </a:spcBef>
            <a:spcAft>
              <a:spcPct val="15000"/>
            </a:spcAft>
            <a:buChar char="••"/>
          </a:pPr>
          <a:r>
            <a:rPr lang="en-US" sz="2300" kern="1200" dirty="0" smtClean="0"/>
            <a:t>Discussion</a:t>
          </a:r>
          <a:endParaRPr lang="en-US" sz="2300" kern="1200" dirty="0"/>
        </a:p>
        <a:p>
          <a:pPr marL="228600" lvl="1" indent="-228600" algn="l" defTabSz="1022350">
            <a:lnSpc>
              <a:spcPct val="90000"/>
            </a:lnSpc>
            <a:spcBef>
              <a:spcPct val="0"/>
            </a:spcBef>
            <a:spcAft>
              <a:spcPct val="15000"/>
            </a:spcAft>
            <a:buChar char="••"/>
          </a:pPr>
          <a:r>
            <a:rPr lang="en-US" sz="2300" kern="1200" dirty="0" smtClean="0"/>
            <a:t>Explanations</a:t>
          </a:r>
          <a:endParaRPr lang="en-US" sz="2300" kern="1200" dirty="0"/>
        </a:p>
        <a:p>
          <a:pPr marL="228600" lvl="1" indent="-228600" algn="l" defTabSz="1022350">
            <a:lnSpc>
              <a:spcPct val="90000"/>
            </a:lnSpc>
            <a:spcBef>
              <a:spcPct val="0"/>
            </a:spcBef>
            <a:spcAft>
              <a:spcPct val="15000"/>
            </a:spcAft>
            <a:buChar char="••"/>
          </a:pPr>
          <a:endParaRPr lang="en-US" sz="2300" kern="1200" dirty="0"/>
        </a:p>
      </dsp:txBody>
      <dsp:txXfrm>
        <a:off x="3029073" y="2037347"/>
        <a:ext cx="2288179" cy="1451077"/>
      </dsp:txXfrm>
    </dsp:sp>
    <dsp:sp modelId="{653BD61F-BEC3-49E5-A5A2-C53FFC878E3C}">
      <dsp:nvSpPr>
        <dsp:cNvPr id="0" name=""/>
        <dsp:cNvSpPr/>
      </dsp:nvSpPr>
      <dsp:spPr>
        <a:xfrm rot="1509801">
          <a:off x="3491734" y="95564"/>
          <a:ext cx="4065248" cy="3352865"/>
        </a:xfrm>
        <a:prstGeom prst="circularArrow">
          <a:avLst>
            <a:gd name="adj1" fmla="val 2040"/>
            <a:gd name="adj2" fmla="val 244670"/>
            <a:gd name="adj3" fmla="val 16868385"/>
            <a:gd name="adj4" fmla="val 9864076"/>
            <a:gd name="adj5" fmla="val 2380"/>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3D5EAD35-5713-459F-B5AC-B47E7943CE8E}">
      <dsp:nvSpPr>
        <dsp:cNvPr id="0" name=""/>
        <dsp:cNvSpPr/>
      </dsp:nvSpPr>
      <dsp:spPr>
        <a:xfrm>
          <a:off x="3810007" y="3200396"/>
          <a:ext cx="2114195" cy="840745"/>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a:lnSpc>
              <a:spcPct val="90000"/>
            </a:lnSpc>
            <a:spcBef>
              <a:spcPct val="0"/>
            </a:spcBef>
            <a:spcAft>
              <a:spcPct val="35000"/>
            </a:spcAft>
          </a:pPr>
          <a:r>
            <a:rPr lang="en-US" sz="2700" kern="1200" dirty="0" smtClean="0"/>
            <a:t>Collaborative Task</a:t>
          </a:r>
          <a:endParaRPr lang="en-US" sz="2700" kern="1200" dirty="0"/>
        </a:p>
      </dsp:txBody>
      <dsp:txXfrm>
        <a:off x="3834632" y="3225021"/>
        <a:ext cx="2064945" cy="791495"/>
      </dsp:txXfrm>
    </dsp:sp>
    <dsp:sp modelId="{26B7E905-965A-4B76-915B-6F6C6AC25465}">
      <dsp:nvSpPr>
        <dsp:cNvPr id="0" name=""/>
        <dsp:cNvSpPr/>
      </dsp:nvSpPr>
      <dsp:spPr>
        <a:xfrm>
          <a:off x="5964284" y="1571830"/>
          <a:ext cx="2378469" cy="1961739"/>
        </a:xfrm>
        <a:prstGeom prst="roundRect">
          <a:avLst>
            <a:gd name="adj" fmla="val 10000"/>
          </a:avLst>
        </a:prstGeom>
        <a:solidFill>
          <a:schemeClr val="bg2">
            <a:lumMod val="90000"/>
          </a:schemeClr>
        </a:solidFill>
        <a:ln w="9525" cap="flat" cmpd="sng" algn="ctr">
          <a:solidFill>
            <a:schemeClr val="bg2">
              <a:lumMod val="25000"/>
            </a:schemeClr>
          </a:solid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1">
          <a:scrgbClr r="0" g="0" b="0"/>
        </a:fillRef>
        <a:effectRef idx="2">
          <a:scrgbClr r="0" g="0" b="0"/>
        </a:effectRef>
        <a:fontRef idx="minor"/>
      </dsp:style>
      <dsp:txBody>
        <a:bodyPr spcFirstLastPara="0" vert="horz" wrap="square" lIns="43815" tIns="43815" rIns="43815" bIns="43815" numCol="1" spcCol="1270" anchor="t" anchorCtr="0">
          <a:noAutofit/>
        </a:bodyPr>
        <a:lstStyle/>
        <a:p>
          <a:pPr marL="228600" lvl="1" indent="-228600" algn="l" defTabSz="1022350">
            <a:lnSpc>
              <a:spcPct val="90000"/>
            </a:lnSpc>
            <a:spcBef>
              <a:spcPct val="0"/>
            </a:spcBef>
            <a:spcAft>
              <a:spcPct val="15000"/>
            </a:spcAft>
            <a:buChar char="••"/>
          </a:pPr>
          <a:r>
            <a:rPr lang="en-US" sz="2300" kern="1200" dirty="0" smtClean="0"/>
            <a:t>Improvement</a:t>
          </a:r>
          <a:endParaRPr lang="en-US" sz="2300" kern="1200" dirty="0"/>
        </a:p>
        <a:p>
          <a:pPr marL="228600" lvl="1" indent="-228600" algn="l" defTabSz="1022350">
            <a:lnSpc>
              <a:spcPct val="90000"/>
            </a:lnSpc>
            <a:spcBef>
              <a:spcPct val="0"/>
            </a:spcBef>
            <a:spcAft>
              <a:spcPct val="15000"/>
            </a:spcAft>
            <a:buChar char="••"/>
          </a:pPr>
          <a:r>
            <a:rPr lang="en-US" sz="2300" kern="1200" dirty="0" smtClean="0"/>
            <a:t>Deeper Understanding</a:t>
          </a:r>
          <a:endParaRPr lang="en-US" sz="2300" kern="1200" dirty="0"/>
        </a:p>
      </dsp:txBody>
      <dsp:txXfrm>
        <a:off x="6009429" y="1616975"/>
        <a:ext cx="2288179" cy="1451077"/>
      </dsp:txXfrm>
    </dsp:sp>
    <dsp:sp modelId="{7588889C-9833-4048-87EF-E1565A7EC9F1}">
      <dsp:nvSpPr>
        <dsp:cNvPr id="0" name=""/>
        <dsp:cNvSpPr/>
      </dsp:nvSpPr>
      <dsp:spPr>
        <a:xfrm>
          <a:off x="6496404" y="762001"/>
          <a:ext cx="2114195" cy="840745"/>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a:lnSpc>
              <a:spcPct val="90000"/>
            </a:lnSpc>
            <a:spcBef>
              <a:spcPct val="0"/>
            </a:spcBef>
            <a:spcAft>
              <a:spcPct val="35000"/>
            </a:spcAft>
          </a:pPr>
          <a:r>
            <a:rPr lang="en-US" sz="2700" kern="1200" dirty="0" smtClean="0"/>
            <a:t>Post-Assessment</a:t>
          </a:r>
          <a:endParaRPr lang="en-US" sz="2700" kern="1200" dirty="0"/>
        </a:p>
      </dsp:txBody>
      <dsp:txXfrm>
        <a:off x="6521029" y="786626"/>
        <a:ext cx="2064945" cy="79149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48F32C-9EB3-49B2-8FDD-D55DE1C522AF}">
      <dsp:nvSpPr>
        <dsp:cNvPr id="0" name=""/>
        <dsp:cNvSpPr/>
      </dsp:nvSpPr>
      <dsp:spPr>
        <a:xfrm>
          <a:off x="76209" y="1600196"/>
          <a:ext cx="2378469" cy="1961739"/>
        </a:xfrm>
        <a:prstGeom prst="roundRect">
          <a:avLst>
            <a:gd name="adj" fmla="val 10000"/>
          </a:avLst>
        </a:prstGeom>
        <a:solidFill>
          <a:schemeClr val="bg2">
            <a:lumMod val="90000"/>
            <a:alpha val="90000"/>
          </a:schemeClr>
        </a:solidFill>
        <a:ln w="952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1">
          <a:scrgbClr r="0" g="0" b="0"/>
        </a:fillRef>
        <a:effectRef idx="2">
          <a:scrgbClr r="0" g="0" b="0"/>
        </a:effectRef>
        <a:fontRef idx="minor"/>
      </dsp:style>
      <dsp:txBody>
        <a:bodyPr spcFirstLastPara="0" vert="horz" wrap="square" lIns="43815" tIns="43815" rIns="43815" bIns="43815" numCol="1" spcCol="1270" anchor="t" anchorCtr="0">
          <a:noAutofit/>
        </a:bodyPr>
        <a:lstStyle/>
        <a:p>
          <a:pPr marL="228600" lvl="1" indent="-228600" algn="l" defTabSz="1022350">
            <a:lnSpc>
              <a:spcPct val="90000"/>
            </a:lnSpc>
            <a:spcBef>
              <a:spcPct val="0"/>
            </a:spcBef>
            <a:spcAft>
              <a:spcPct val="15000"/>
            </a:spcAft>
            <a:buChar char="••"/>
          </a:pPr>
          <a:endParaRPr lang="en-US" sz="2300" kern="1200" dirty="0"/>
        </a:p>
        <a:p>
          <a:pPr marL="228600" lvl="1" indent="-228600" algn="l" defTabSz="1022350">
            <a:lnSpc>
              <a:spcPct val="90000"/>
            </a:lnSpc>
            <a:spcBef>
              <a:spcPct val="0"/>
            </a:spcBef>
            <a:spcAft>
              <a:spcPct val="15000"/>
            </a:spcAft>
            <a:buChar char="••"/>
          </a:pPr>
          <a:r>
            <a:rPr lang="en-US" sz="2300" kern="1200" dirty="0" smtClean="0"/>
            <a:t>Misconceptions</a:t>
          </a:r>
          <a:endParaRPr lang="en-US" sz="2300" kern="1200" dirty="0"/>
        </a:p>
        <a:p>
          <a:pPr marL="228600" lvl="1" indent="-228600" algn="l" defTabSz="1022350">
            <a:lnSpc>
              <a:spcPct val="90000"/>
            </a:lnSpc>
            <a:spcBef>
              <a:spcPct val="0"/>
            </a:spcBef>
            <a:spcAft>
              <a:spcPct val="15000"/>
            </a:spcAft>
            <a:buChar char="••"/>
          </a:pPr>
          <a:r>
            <a:rPr lang="en-US" sz="2300" kern="1200" dirty="0" smtClean="0"/>
            <a:t>Understandings</a:t>
          </a:r>
          <a:endParaRPr lang="en-US" sz="2300" kern="1200" dirty="0"/>
        </a:p>
      </dsp:txBody>
      <dsp:txXfrm>
        <a:off x="121354" y="1645341"/>
        <a:ext cx="2288179" cy="1451077"/>
      </dsp:txXfrm>
    </dsp:sp>
    <dsp:sp modelId="{00334F5E-4B52-4538-8B53-5AC152C22AFF}">
      <dsp:nvSpPr>
        <dsp:cNvPr id="0" name=""/>
        <dsp:cNvSpPr/>
      </dsp:nvSpPr>
      <dsp:spPr>
        <a:xfrm rot="19171601">
          <a:off x="-62528" y="547069"/>
          <a:ext cx="4157372" cy="4157372"/>
        </a:xfrm>
        <a:prstGeom prst="leftCircularArrow">
          <a:avLst>
            <a:gd name="adj1" fmla="val 1705"/>
            <a:gd name="adj2" fmla="val 202949"/>
            <a:gd name="adj3" fmla="val 4478548"/>
            <a:gd name="adj4" fmla="val 11524578"/>
            <a:gd name="adj5" fmla="val 1990"/>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66176D20-66AE-4A7E-AF45-46EBBD7B0075}">
      <dsp:nvSpPr>
        <dsp:cNvPr id="0" name=""/>
        <dsp:cNvSpPr/>
      </dsp:nvSpPr>
      <dsp:spPr>
        <a:xfrm>
          <a:off x="0" y="798624"/>
          <a:ext cx="2114195" cy="840745"/>
        </a:xfrm>
        <a:prstGeom prst="roundRect">
          <a:avLst>
            <a:gd name="adj" fmla="val 10000"/>
          </a:avLst>
        </a:prstGeom>
        <a:solidFill>
          <a:srgbClr val="92D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a:lnSpc>
              <a:spcPct val="90000"/>
            </a:lnSpc>
            <a:spcBef>
              <a:spcPct val="0"/>
            </a:spcBef>
            <a:spcAft>
              <a:spcPct val="35000"/>
            </a:spcAft>
          </a:pPr>
          <a:r>
            <a:rPr lang="en-US" sz="2700" kern="1200" dirty="0" smtClean="0"/>
            <a:t>Pre-Assessment</a:t>
          </a:r>
          <a:endParaRPr lang="en-US" sz="2700" kern="1200" dirty="0"/>
        </a:p>
      </dsp:txBody>
      <dsp:txXfrm>
        <a:off x="24625" y="823249"/>
        <a:ext cx="2064945" cy="791495"/>
      </dsp:txXfrm>
    </dsp:sp>
    <dsp:sp modelId="{DB99730E-47EA-47E4-8655-DFAA17B22F33}">
      <dsp:nvSpPr>
        <dsp:cNvPr id="0" name=""/>
        <dsp:cNvSpPr/>
      </dsp:nvSpPr>
      <dsp:spPr>
        <a:xfrm>
          <a:off x="2983928" y="1571830"/>
          <a:ext cx="2378469" cy="1961739"/>
        </a:xfrm>
        <a:prstGeom prst="roundRect">
          <a:avLst>
            <a:gd name="adj" fmla="val 10000"/>
          </a:avLst>
        </a:prstGeom>
        <a:solidFill>
          <a:schemeClr val="bg2">
            <a:lumMod val="90000"/>
            <a:alpha val="90000"/>
          </a:schemeClr>
        </a:solidFill>
        <a:ln w="9525" cap="flat" cmpd="sng" algn="ctr">
          <a:solidFill>
            <a:schemeClr val="tx1">
              <a:lumMod val="85000"/>
              <a:lumOff val="15000"/>
            </a:schemeClr>
          </a:solid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1">
          <a:scrgbClr r="0" g="0" b="0"/>
        </a:fillRef>
        <a:effectRef idx="2">
          <a:scrgbClr r="0" g="0" b="0"/>
        </a:effectRef>
        <a:fontRef idx="minor"/>
      </dsp:style>
      <dsp:txBody>
        <a:bodyPr spcFirstLastPara="0" vert="horz" wrap="square" lIns="43815" tIns="43815" rIns="43815" bIns="43815" numCol="1" spcCol="1270" anchor="t" anchorCtr="0">
          <a:noAutofit/>
        </a:bodyPr>
        <a:lstStyle/>
        <a:p>
          <a:pPr marL="228600" lvl="1" indent="-228600" algn="l" defTabSz="1022350">
            <a:lnSpc>
              <a:spcPct val="90000"/>
            </a:lnSpc>
            <a:spcBef>
              <a:spcPct val="0"/>
            </a:spcBef>
            <a:spcAft>
              <a:spcPct val="15000"/>
            </a:spcAft>
            <a:buChar char="••"/>
          </a:pPr>
          <a:r>
            <a:rPr lang="en-US" sz="2300" kern="1200" dirty="0" smtClean="0"/>
            <a:t>Feedback</a:t>
          </a:r>
          <a:endParaRPr lang="en-US" sz="2300" kern="1200" dirty="0"/>
        </a:p>
        <a:p>
          <a:pPr marL="228600" lvl="1" indent="-228600" algn="l" defTabSz="1022350">
            <a:lnSpc>
              <a:spcPct val="90000"/>
            </a:lnSpc>
            <a:spcBef>
              <a:spcPct val="0"/>
            </a:spcBef>
            <a:spcAft>
              <a:spcPct val="15000"/>
            </a:spcAft>
            <a:buChar char="••"/>
          </a:pPr>
          <a:r>
            <a:rPr lang="en-US" sz="2300" kern="1200" dirty="0" smtClean="0"/>
            <a:t>Discussion</a:t>
          </a:r>
          <a:endParaRPr lang="en-US" sz="2300" kern="1200" dirty="0"/>
        </a:p>
        <a:p>
          <a:pPr marL="228600" lvl="1" indent="-228600" algn="l" defTabSz="1022350">
            <a:lnSpc>
              <a:spcPct val="90000"/>
            </a:lnSpc>
            <a:spcBef>
              <a:spcPct val="0"/>
            </a:spcBef>
            <a:spcAft>
              <a:spcPct val="15000"/>
            </a:spcAft>
            <a:buChar char="••"/>
          </a:pPr>
          <a:r>
            <a:rPr lang="en-US" sz="2300" kern="1200" dirty="0" smtClean="0"/>
            <a:t>Explanations</a:t>
          </a:r>
          <a:endParaRPr lang="en-US" sz="2300" kern="1200" dirty="0"/>
        </a:p>
        <a:p>
          <a:pPr marL="228600" lvl="1" indent="-228600" algn="l" defTabSz="1022350">
            <a:lnSpc>
              <a:spcPct val="90000"/>
            </a:lnSpc>
            <a:spcBef>
              <a:spcPct val="0"/>
            </a:spcBef>
            <a:spcAft>
              <a:spcPct val="15000"/>
            </a:spcAft>
            <a:buChar char="••"/>
          </a:pPr>
          <a:endParaRPr lang="en-US" sz="2300" kern="1200" dirty="0"/>
        </a:p>
      </dsp:txBody>
      <dsp:txXfrm>
        <a:off x="3029073" y="2037347"/>
        <a:ext cx="2288179" cy="1451077"/>
      </dsp:txXfrm>
    </dsp:sp>
    <dsp:sp modelId="{653BD61F-BEC3-49E5-A5A2-C53FFC878E3C}">
      <dsp:nvSpPr>
        <dsp:cNvPr id="0" name=""/>
        <dsp:cNvSpPr/>
      </dsp:nvSpPr>
      <dsp:spPr>
        <a:xfrm rot="1509801">
          <a:off x="3491734" y="95564"/>
          <a:ext cx="4065248" cy="3352865"/>
        </a:xfrm>
        <a:prstGeom prst="circularArrow">
          <a:avLst>
            <a:gd name="adj1" fmla="val 2040"/>
            <a:gd name="adj2" fmla="val 244670"/>
            <a:gd name="adj3" fmla="val 16868385"/>
            <a:gd name="adj4" fmla="val 9864076"/>
            <a:gd name="adj5" fmla="val 2380"/>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3D5EAD35-5713-459F-B5AC-B47E7943CE8E}">
      <dsp:nvSpPr>
        <dsp:cNvPr id="0" name=""/>
        <dsp:cNvSpPr/>
      </dsp:nvSpPr>
      <dsp:spPr>
        <a:xfrm>
          <a:off x="3810007" y="3200396"/>
          <a:ext cx="2114195" cy="840745"/>
        </a:xfrm>
        <a:prstGeom prst="roundRect">
          <a:avLst>
            <a:gd name="adj" fmla="val 10000"/>
          </a:avLst>
        </a:prstGeom>
        <a:solidFill>
          <a:srgbClr val="92D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a:lnSpc>
              <a:spcPct val="90000"/>
            </a:lnSpc>
            <a:spcBef>
              <a:spcPct val="0"/>
            </a:spcBef>
            <a:spcAft>
              <a:spcPct val="35000"/>
            </a:spcAft>
          </a:pPr>
          <a:r>
            <a:rPr lang="en-US" sz="2700" kern="1200" dirty="0" smtClean="0"/>
            <a:t>Collaborative Task</a:t>
          </a:r>
          <a:endParaRPr lang="en-US" sz="2700" kern="1200" dirty="0"/>
        </a:p>
      </dsp:txBody>
      <dsp:txXfrm>
        <a:off x="3834632" y="3225021"/>
        <a:ext cx="2064945" cy="791495"/>
      </dsp:txXfrm>
    </dsp:sp>
    <dsp:sp modelId="{26B7E905-965A-4B76-915B-6F6C6AC25465}">
      <dsp:nvSpPr>
        <dsp:cNvPr id="0" name=""/>
        <dsp:cNvSpPr/>
      </dsp:nvSpPr>
      <dsp:spPr>
        <a:xfrm>
          <a:off x="5964284" y="1571830"/>
          <a:ext cx="2378469" cy="1961739"/>
        </a:xfrm>
        <a:prstGeom prst="roundRect">
          <a:avLst>
            <a:gd name="adj" fmla="val 10000"/>
          </a:avLst>
        </a:prstGeom>
        <a:solidFill>
          <a:schemeClr val="bg2">
            <a:lumMod val="90000"/>
          </a:schemeClr>
        </a:solidFill>
        <a:ln w="9525" cap="flat" cmpd="sng" algn="ctr">
          <a:solidFill>
            <a:schemeClr val="bg2">
              <a:lumMod val="25000"/>
            </a:schemeClr>
          </a:solid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1">
          <a:scrgbClr r="0" g="0" b="0"/>
        </a:fillRef>
        <a:effectRef idx="2">
          <a:scrgbClr r="0" g="0" b="0"/>
        </a:effectRef>
        <a:fontRef idx="minor"/>
      </dsp:style>
      <dsp:txBody>
        <a:bodyPr spcFirstLastPara="0" vert="horz" wrap="square" lIns="43815" tIns="43815" rIns="43815" bIns="43815" numCol="1" spcCol="1270" anchor="t" anchorCtr="0">
          <a:noAutofit/>
        </a:bodyPr>
        <a:lstStyle/>
        <a:p>
          <a:pPr marL="228600" lvl="1" indent="-228600" algn="l" defTabSz="1022350">
            <a:lnSpc>
              <a:spcPct val="90000"/>
            </a:lnSpc>
            <a:spcBef>
              <a:spcPct val="0"/>
            </a:spcBef>
            <a:spcAft>
              <a:spcPct val="15000"/>
            </a:spcAft>
            <a:buChar char="••"/>
          </a:pPr>
          <a:r>
            <a:rPr lang="en-US" sz="2300" kern="1200" dirty="0" smtClean="0"/>
            <a:t>Improvement</a:t>
          </a:r>
          <a:endParaRPr lang="en-US" sz="2300" kern="1200" dirty="0"/>
        </a:p>
        <a:p>
          <a:pPr marL="228600" lvl="1" indent="-228600" algn="l" defTabSz="1022350">
            <a:lnSpc>
              <a:spcPct val="90000"/>
            </a:lnSpc>
            <a:spcBef>
              <a:spcPct val="0"/>
            </a:spcBef>
            <a:spcAft>
              <a:spcPct val="15000"/>
            </a:spcAft>
            <a:buChar char="••"/>
          </a:pPr>
          <a:r>
            <a:rPr lang="en-US" sz="2300" kern="1200" dirty="0" smtClean="0"/>
            <a:t>Deeper Understanding</a:t>
          </a:r>
          <a:endParaRPr lang="en-US" sz="2300" kern="1200" dirty="0"/>
        </a:p>
      </dsp:txBody>
      <dsp:txXfrm>
        <a:off x="6009429" y="1616975"/>
        <a:ext cx="2288179" cy="1451077"/>
      </dsp:txXfrm>
    </dsp:sp>
    <dsp:sp modelId="{7588889C-9833-4048-87EF-E1565A7EC9F1}">
      <dsp:nvSpPr>
        <dsp:cNvPr id="0" name=""/>
        <dsp:cNvSpPr/>
      </dsp:nvSpPr>
      <dsp:spPr>
        <a:xfrm>
          <a:off x="6496404" y="762001"/>
          <a:ext cx="2114195" cy="840745"/>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a:lnSpc>
              <a:spcPct val="90000"/>
            </a:lnSpc>
            <a:spcBef>
              <a:spcPct val="0"/>
            </a:spcBef>
            <a:spcAft>
              <a:spcPct val="35000"/>
            </a:spcAft>
          </a:pPr>
          <a:r>
            <a:rPr lang="en-US" sz="2700" kern="1200" dirty="0" smtClean="0"/>
            <a:t>Post-Assessment</a:t>
          </a:r>
          <a:endParaRPr lang="en-US" sz="2700" kern="1200" dirty="0"/>
        </a:p>
      </dsp:txBody>
      <dsp:txXfrm>
        <a:off x="6521029" y="786626"/>
        <a:ext cx="2064945" cy="79149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48F32C-9EB3-49B2-8FDD-D55DE1C522AF}">
      <dsp:nvSpPr>
        <dsp:cNvPr id="0" name=""/>
        <dsp:cNvSpPr/>
      </dsp:nvSpPr>
      <dsp:spPr>
        <a:xfrm>
          <a:off x="76209" y="1600196"/>
          <a:ext cx="2378469" cy="1961739"/>
        </a:xfrm>
        <a:prstGeom prst="roundRect">
          <a:avLst>
            <a:gd name="adj" fmla="val 10000"/>
          </a:avLst>
        </a:prstGeom>
        <a:solidFill>
          <a:schemeClr val="bg2">
            <a:lumMod val="90000"/>
            <a:alpha val="90000"/>
          </a:schemeClr>
        </a:solidFill>
        <a:ln w="952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1">
          <a:scrgbClr r="0" g="0" b="0"/>
        </a:fillRef>
        <a:effectRef idx="2">
          <a:scrgbClr r="0" g="0" b="0"/>
        </a:effectRef>
        <a:fontRef idx="minor"/>
      </dsp:style>
      <dsp:txBody>
        <a:bodyPr spcFirstLastPara="0" vert="horz" wrap="square" lIns="43815" tIns="43815" rIns="43815" bIns="43815" numCol="1" spcCol="1270" anchor="t" anchorCtr="0">
          <a:noAutofit/>
        </a:bodyPr>
        <a:lstStyle/>
        <a:p>
          <a:pPr marL="228600" lvl="1" indent="-228600" algn="l" defTabSz="1022350">
            <a:lnSpc>
              <a:spcPct val="90000"/>
            </a:lnSpc>
            <a:spcBef>
              <a:spcPct val="0"/>
            </a:spcBef>
            <a:spcAft>
              <a:spcPct val="15000"/>
            </a:spcAft>
            <a:buChar char="••"/>
          </a:pPr>
          <a:endParaRPr lang="en-US" sz="2300" kern="1200" dirty="0"/>
        </a:p>
        <a:p>
          <a:pPr marL="228600" lvl="1" indent="-228600" algn="l" defTabSz="1022350">
            <a:lnSpc>
              <a:spcPct val="90000"/>
            </a:lnSpc>
            <a:spcBef>
              <a:spcPct val="0"/>
            </a:spcBef>
            <a:spcAft>
              <a:spcPct val="15000"/>
            </a:spcAft>
            <a:buChar char="••"/>
          </a:pPr>
          <a:r>
            <a:rPr lang="en-US" sz="2300" kern="1200" dirty="0" smtClean="0"/>
            <a:t>Misconceptions</a:t>
          </a:r>
          <a:endParaRPr lang="en-US" sz="2300" kern="1200" dirty="0"/>
        </a:p>
        <a:p>
          <a:pPr marL="228600" lvl="1" indent="-228600" algn="l" defTabSz="1022350">
            <a:lnSpc>
              <a:spcPct val="90000"/>
            </a:lnSpc>
            <a:spcBef>
              <a:spcPct val="0"/>
            </a:spcBef>
            <a:spcAft>
              <a:spcPct val="15000"/>
            </a:spcAft>
            <a:buChar char="••"/>
          </a:pPr>
          <a:r>
            <a:rPr lang="en-US" sz="2300" kern="1200" dirty="0" smtClean="0"/>
            <a:t>Understandings</a:t>
          </a:r>
          <a:endParaRPr lang="en-US" sz="2300" kern="1200" dirty="0"/>
        </a:p>
      </dsp:txBody>
      <dsp:txXfrm>
        <a:off x="121354" y="1645341"/>
        <a:ext cx="2288179" cy="1451077"/>
      </dsp:txXfrm>
    </dsp:sp>
    <dsp:sp modelId="{00334F5E-4B52-4538-8B53-5AC152C22AFF}">
      <dsp:nvSpPr>
        <dsp:cNvPr id="0" name=""/>
        <dsp:cNvSpPr/>
      </dsp:nvSpPr>
      <dsp:spPr>
        <a:xfrm rot="19171601">
          <a:off x="-62528" y="547069"/>
          <a:ext cx="4157372" cy="4157372"/>
        </a:xfrm>
        <a:prstGeom prst="leftCircularArrow">
          <a:avLst>
            <a:gd name="adj1" fmla="val 1705"/>
            <a:gd name="adj2" fmla="val 202949"/>
            <a:gd name="adj3" fmla="val 4478548"/>
            <a:gd name="adj4" fmla="val 11524578"/>
            <a:gd name="adj5" fmla="val 1990"/>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66176D20-66AE-4A7E-AF45-46EBBD7B0075}">
      <dsp:nvSpPr>
        <dsp:cNvPr id="0" name=""/>
        <dsp:cNvSpPr/>
      </dsp:nvSpPr>
      <dsp:spPr>
        <a:xfrm>
          <a:off x="0" y="798624"/>
          <a:ext cx="2114195" cy="840745"/>
        </a:xfrm>
        <a:prstGeom prst="roundRect">
          <a:avLst>
            <a:gd name="adj" fmla="val 10000"/>
          </a:avLst>
        </a:prstGeom>
        <a:solidFill>
          <a:srgbClr val="92D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a:lnSpc>
              <a:spcPct val="90000"/>
            </a:lnSpc>
            <a:spcBef>
              <a:spcPct val="0"/>
            </a:spcBef>
            <a:spcAft>
              <a:spcPct val="35000"/>
            </a:spcAft>
          </a:pPr>
          <a:r>
            <a:rPr lang="en-US" sz="2700" kern="1200" dirty="0" smtClean="0"/>
            <a:t>Pre-Assessment</a:t>
          </a:r>
          <a:endParaRPr lang="en-US" sz="2700" kern="1200" dirty="0"/>
        </a:p>
      </dsp:txBody>
      <dsp:txXfrm>
        <a:off x="24625" y="823249"/>
        <a:ext cx="2064945" cy="791495"/>
      </dsp:txXfrm>
    </dsp:sp>
    <dsp:sp modelId="{DB99730E-47EA-47E4-8655-DFAA17B22F33}">
      <dsp:nvSpPr>
        <dsp:cNvPr id="0" name=""/>
        <dsp:cNvSpPr/>
      </dsp:nvSpPr>
      <dsp:spPr>
        <a:xfrm>
          <a:off x="2983928" y="1571830"/>
          <a:ext cx="2378469" cy="1961739"/>
        </a:xfrm>
        <a:prstGeom prst="roundRect">
          <a:avLst>
            <a:gd name="adj" fmla="val 10000"/>
          </a:avLst>
        </a:prstGeom>
        <a:solidFill>
          <a:schemeClr val="bg2">
            <a:lumMod val="90000"/>
            <a:alpha val="90000"/>
          </a:schemeClr>
        </a:solidFill>
        <a:ln w="9525" cap="flat" cmpd="sng" algn="ctr">
          <a:solidFill>
            <a:schemeClr val="tx1">
              <a:lumMod val="85000"/>
              <a:lumOff val="15000"/>
            </a:schemeClr>
          </a:solid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1">
          <a:scrgbClr r="0" g="0" b="0"/>
        </a:fillRef>
        <a:effectRef idx="2">
          <a:scrgbClr r="0" g="0" b="0"/>
        </a:effectRef>
        <a:fontRef idx="minor"/>
      </dsp:style>
      <dsp:txBody>
        <a:bodyPr spcFirstLastPara="0" vert="horz" wrap="square" lIns="43815" tIns="43815" rIns="43815" bIns="43815" numCol="1" spcCol="1270" anchor="t" anchorCtr="0">
          <a:noAutofit/>
        </a:bodyPr>
        <a:lstStyle/>
        <a:p>
          <a:pPr marL="228600" lvl="1" indent="-228600" algn="l" defTabSz="1022350">
            <a:lnSpc>
              <a:spcPct val="90000"/>
            </a:lnSpc>
            <a:spcBef>
              <a:spcPct val="0"/>
            </a:spcBef>
            <a:spcAft>
              <a:spcPct val="15000"/>
            </a:spcAft>
            <a:buChar char="••"/>
          </a:pPr>
          <a:r>
            <a:rPr lang="en-US" sz="2300" kern="1200" dirty="0" smtClean="0"/>
            <a:t>Feedback</a:t>
          </a:r>
          <a:endParaRPr lang="en-US" sz="2300" kern="1200" dirty="0"/>
        </a:p>
        <a:p>
          <a:pPr marL="228600" lvl="1" indent="-228600" algn="l" defTabSz="1022350">
            <a:lnSpc>
              <a:spcPct val="90000"/>
            </a:lnSpc>
            <a:spcBef>
              <a:spcPct val="0"/>
            </a:spcBef>
            <a:spcAft>
              <a:spcPct val="15000"/>
            </a:spcAft>
            <a:buChar char="••"/>
          </a:pPr>
          <a:r>
            <a:rPr lang="en-US" sz="2300" kern="1200" dirty="0" smtClean="0"/>
            <a:t>Discussion</a:t>
          </a:r>
          <a:endParaRPr lang="en-US" sz="2300" kern="1200" dirty="0"/>
        </a:p>
        <a:p>
          <a:pPr marL="228600" lvl="1" indent="-228600" algn="l" defTabSz="1022350">
            <a:lnSpc>
              <a:spcPct val="90000"/>
            </a:lnSpc>
            <a:spcBef>
              <a:spcPct val="0"/>
            </a:spcBef>
            <a:spcAft>
              <a:spcPct val="15000"/>
            </a:spcAft>
            <a:buChar char="••"/>
          </a:pPr>
          <a:r>
            <a:rPr lang="en-US" sz="2300" kern="1200" dirty="0" smtClean="0"/>
            <a:t>Explanations</a:t>
          </a:r>
          <a:endParaRPr lang="en-US" sz="2300" kern="1200" dirty="0"/>
        </a:p>
        <a:p>
          <a:pPr marL="228600" lvl="1" indent="-228600" algn="l" defTabSz="1022350">
            <a:lnSpc>
              <a:spcPct val="90000"/>
            </a:lnSpc>
            <a:spcBef>
              <a:spcPct val="0"/>
            </a:spcBef>
            <a:spcAft>
              <a:spcPct val="15000"/>
            </a:spcAft>
            <a:buChar char="••"/>
          </a:pPr>
          <a:endParaRPr lang="en-US" sz="2300" kern="1200" dirty="0"/>
        </a:p>
      </dsp:txBody>
      <dsp:txXfrm>
        <a:off x="3029073" y="2037347"/>
        <a:ext cx="2288179" cy="1451077"/>
      </dsp:txXfrm>
    </dsp:sp>
    <dsp:sp modelId="{653BD61F-BEC3-49E5-A5A2-C53FFC878E3C}">
      <dsp:nvSpPr>
        <dsp:cNvPr id="0" name=""/>
        <dsp:cNvSpPr/>
      </dsp:nvSpPr>
      <dsp:spPr>
        <a:xfrm rot="1509801">
          <a:off x="3491734" y="95564"/>
          <a:ext cx="4065248" cy="3352865"/>
        </a:xfrm>
        <a:prstGeom prst="circularArrow">
          <a:avLst>
            <a:gd name="adj1" fmla="val 2040"/>
            <a:gd name="adj2" fmla="val 244670"/>
            <a:gd name="adj3" fmla="val 16868385"/>
            <a:gd name="adj4" fmla="val 9864076"/>
            <a:gd name="adj5" fmla="val 2380"/>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3D5EAD35-5713-459F-B5AC-B47E7943CE8E}">
      <dsp:nvSpPr>
        <dsp:cNvPr id="0" name=""/>
        <dsp:cNvSpPr/>
      </dsp:nvSpPr>
      <dsp:spPr>
        <a:xfrm>
          <a:off x="3810007" y="3200396"/>
          <a:ext cx="2114195" cy="840745"/>
        </a:xfrm>
        <a:prstGeom prst="roundRect">
          <a:avLst>
            <a:gd name="adj" fmla="val 10000"/>
          </a:avLst>
        </a:prstGeom>
        <a:solidFill>
          <a:srgbClr val="92D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a:lnSpc>
              <a:spcPct val="90000"/>
            </a:lnSpc>
            <a:spcBef>
              <a:spcPct val="0"/>
            </a:spcBef>
            <a:spcAft>
              <a:spcPct val="35000"/>
            </a:spcAft>
          </a:pPr>
          <a:r>
            <a:rPr lang="en-US" sz="2700" kern="1200" dirty="0" smtClean="0"/>
            <a:t>Collaborative Task</a:t>
          </a:r>
          <a:endParaRPr lang="en-US" sz="2700" kern="1200" dirty="0"/>
        </a:p>
      </dsp:txBody>
      <dsp:txXfrm>
        <a:off x="3834632" y="3225021"/>
        <a:ext cx="2064945" cy="791495"/>
      </dsp:txXfrm>
    </dsp:sp>
    <dsp:sp modelId="{26B7E905-965A-4B76-915B-6F6C6AC25465}">
      <dsp:nvSpPr>
        <dsp:cNvPr id="0" name=""/>
        <dsp:cNvSpPr/>
      </dsp:nvSpPr>
      <dsp:spPr>
        <a:xfrm>
          <a:off x="5964284" y="1571830"/>
          <a:ext cx="2378469" cy="1961739"/>
        </a:xfrm>
        <a:prstGeom prst="roundRect">
          <a:avLst>
            <a:gd name="adj" fmla="val 10000"/>
          </a:avLst>
        </a:prstGeom>
        <a:solidFill>
          <a:schemeClr val="bg2">
            <a:lumMod val="90000"/>
          </a:schemeClr>
        </a:solidFill>
        <a:ln w="9525" cap="flat" cmpd="sng" algn="ctr">
          <a:solidFill>
            <a:schemeClr val="bg2">
              <a:lumMod val="25000"/>
            </a:schemeClr>
          </a:solid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1">
          <a:scrgbClr r="0" g="0" b="0"/>
        </a:fillRef>
        <a:effectRef idx="2">
          <a:scrgbClr r="0" g="0" b="0"/>
        </a:effectRef>
        <a:fontRef idx="minor"/>
      </dsp:style>
      <dsp:txBody>
        <a:bodyPr spcFirstLastPara="0" vert="horz" wrap="square" lIns="43815" tIns="43815" rIns="43815" bIns="43815" numCol="1" spcCol="1270" anchor="t" anchorCtr="0">
          <a:noAutofit/>
        </a:bodyPr>
        <a:lstStyle/>
        <a:p>
          <a:pPr marL="228600" lvl="1" indent="-228600" algn="l" defTabSz="1022350">
            <a:lnSpc>
              <a:spcPct val="90000"/>
            </a:lnSpc>
            <a:spcBef>
              <a:spcPct val="0"/>
            </a:spcBef>
            <a:spcAft>
              <a:spcPct val="15000"/>
            </a:spcAft>
            <a:buChar char="••"/>
          </a:pPr>
          <a:r>
            <a:rPr lang="en-US" sz="2300" kern="1200" dirty="0" smtClean="0"/>
            <a:t>Improvement</a:t>
          </a:r>
          <a:endParaRPr lang="en-US" sz="2300" kern="1200" dirty="0"/>
        </a:p>
        <a:p>
          <a:pPr marL="228600" lvl="1" indent="-228600" algn="l" defTabSz="1022350">
            <a:lnSpc>
              <a:spcPct val="90000"/>
            </a:lnSpc>
            <a:spcBef>
              <a:spcPct val="0"/>
            </a:spcBef>
            <a:spcAft>
              <a:spcPct val="15000"/>
            </a:spcAft>
            <a:buChar char="••"/>
          </a:pPr>
          <a:r>
            <a:rPr lang="en-US" sz="2300" kern="1200" dirty="0" smtClean="0"/>
            <a:t>Deeper Understanding</a:t>
          </a:r>
          <a:endParaRPr lang="en-US" sz="2300" kern="1200" dirty="0"/>
        </a:p>
      </dsp:txBody>
      <dsp:txXfrm>
        <a:off x="6009429" y="1616975"/>
        <a:ext cx="2288179" cy="1451077"/>
      </dsp:txXfrm>
    </dsp:sp>
    <dsp:sp modelId="{7588889C-9833-4048-87EF-E1565A7EC9F1}">
      <dsp:nvSpPr>
        <dsp:cNvPr id="0" name=""/>
        <dsp:cNvSpPr/>
      </dsp:nvSpPr>
      <dsp:spPr>
        <a:xfrm>
          <a:off x="6496404" y="762001"/>
          <a:ext cx="2114195" cy="840745"/>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a:lnSpc>
              <a:spcPct val="90000"/>
            </a:lnSpc>
            <a:spcBef>
              <a:spcPct val="0"/>
            </a:spcBef>
            <a:spcAft>
              <a:spcPct val="35000"/>
            </a:spcAft>
          </a:pPr>
          <a:r>
            <a:rPr lang="en-US" sz="2700" kern="1200" dirty="0" smtClean="0"/>
            <a:t>Post-Assessment</a:t>
          </a:r>
          <a:endParaRPr lang="en-US" sz="2700" kern="1200" dirty="0"/>
        </a:p>
      </dsp:txBody>
      <dsp:txXfrm>
        <a:off x="6521029" y="786626"/>
        <a:ext cx="2064945" cy="79149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48F32C-9EB3-49B2-8FDD-D55DE1C522AF}">
      <dsp:nvSpPr>
        <dsp:cNvPr id="0" name=""/>
        <dsp:cNvSpPr/>
      </dsp:nvSpPr>
      <dsp:spPr>
        <a:xfrm>
          <a:off x="76209" y="1600196"/>
          <a:ext cx="2378469" cy="1961739"/>
        </a:xfrm>
        <a:prstGeom prst="roundRect">
          <a:avLst>
            <a:gd name="adj" fmla="val 10000"/>
          </a:avLst>
        </a:prstGeom>
        <a:solidFill>
          <a:schemeClr val="bg2">
            <a:lumMod val="90000"/>
            <a:alpha val="90000"/>
          </a:schemeClr>
        </a:solidFill>
        <a:ln w="952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1">
          <a:scrgbClr r="0" g="0" b="0"/>
        </a:fillRef>
        <a:effectRef idx="2">
          <a:scrgbClr r="0" g="0" b="0"/>
        </a:effectRef>
        <a:fontRef idx="minor"/>
      </dsp:style>
      <dsp:txBody>
        <a:bodyPr spcFirstLastPara="0" vert="horz" wrap="square" lIns="43815" tIns="43815" rIns="43815" bIns="43815" numCol="1" spcCol="1270" anchor="t" anchorCtr="0">
          <a:noAutofit/>
        </a:bodyPr>
        <a:lstStyle/>
        <a:p>
          <a:pPr marL="228600" lvl="1" indent="-228600" algn="l" defTabSz="1022350">
            <a:lnSpc>
              <a:spcPct val="90000"/>
            </a:lnSpc>
            <a:spcBef>
              <a:spcPct val="0"/>
            </a:spcBef>
            <a:spcAft>
              <a:spcPct val="15000"/>
            </a:spcAft>
            <a:buChar char="••"/>
          </a:pPr>
          <a:endParaRPr lang="en-US" sz="2300" kern="1200" dirty="0"/>
        </a:p>
        <a:p>
          <a:pPr marL="228600" lvl="1" indent="-228600" algn="l" defTabSz="1022350">
            <a:lnSpc>
              <a:spcPct val="90000"/>
            </a:lnSpc>
            <a:spcBef>
              <a:spcPct val="0"/>
            </a:spcBef>
            <a:spcAft>
              <a:spcPct val="15000"/>
            </a:spcAft>
            <a:buChar char="••"/>
          </a:pPr>
          <a:r>
            <a:rPr lang="en-US" sz="2300" kern="1200" dirty="0" smtClean="0"/>
            <a:t>Misconceptions</a:t>
          </a:r>
          <a:endParaRPr lang="en-US" sz="2300" kern="1200" dirty="0"/>
        </a:p>
        <a:p>
          <a:pPr marL="228600" lvl="1" indent="-228600" algn="l" defTabSz="1022350">
            <a:lnSpc>
              <a:spcPct val="90000"/>
            </a:lnSpc>
            <a:spcBef>
              <a:spcPct val="0"/>
            </a:spcBef>
            <a:spcAft>
              <a:spcPct val="15000"/>
            </a:spcAft>
            <a:buChar char="••"/>
          </a:pPr>
          <a:r>
            <a:rPr lang="en-US" sz="2300" kern="1200" dirty="0" smtClean="0"/>
            <a:t>Understandings</a:t>
          </a:r>
          <a:endParaRPr lang="en-US" sz="2300" kern="1200" dirty="0"/>
        </a:p>
      </dsp:txBody>
      <dsp:txXfrm>
        <a:off x="121354" y="1645341"/>
        <a:ext cx="2288179" cy="1451077"/>
      </dsp:txXfrm>
    </dsp:sp>
    <dsp:sp modelId="{00334F5E-4B52-4538-8B53-5AC152C22AFF}">
      <dsp:nvSpPr>
        <dsp:cNvPr id="0" name=""/>
        <dsp:cNvSpPr/>
      </dsp:nvSpPr>
      <dsp:spPr>
        <a:xfrm rot="19171601">
          <a:off x="-62528" y="547069"/>
          <a:ext cx="4157372" cy="4157372"/>
        </a:xfrm>
        <a:prstGeom prst="leftCircularArrow">
          <a:avLst>
            <a:gd name="adj1" fmla="val 1705"/>
            <a:gd name="adj2" fmla="val 202949"/>
            <a:gd name="adj3" fmla="val 4478548"/>
            <a:gd name="adj4" fmla="val 11524578"/>
            <a:gd name="adj5" fmla="val 1990"/>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66176D20-66AE-4A7E-AF45-46EBBD7B0075}">
      <dsp:nvSpPr>
        <dsp:cNvPr id="0" name=""/>
        <dsp:cNvSpPr/>
      </dsp:nvSpPr>
      <dsp:spPr>
        <a:xfrm>
          <a:off x="0" y="798624"/>
          <a:ext cx="2114195" cy="840745"/>
        </a:xfrm>
        <a:prstGeom prst="roundRect">
          <a:avLst>
            <a:gd name="adj" fmla="val 10000"/>
          </a:avLst>
        </a:prstGeom>
        <a:solidFill>
          <a:srgbClr val="92D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a:lnSpc>
              <a:spcPct val="90000"/>
            </a:lnSpc>
            <a:spcBef>
              <a:spcPct val="0"/>
            </a:spcBef>
            <a:spcAft>
              <a:spcPct val="35000"/>
            </a:spcAft>
          </a:pPr>
          <a:r>
            <a:rPr lang="en-US" sz="2700" kern="1200" dirty="0" smtClean="0"/>
            <a:t>Pre-Assessment</a:t>
          </a:r>
          <a:endParaRPr lang="en-US" sz="2700" kern="1200" dirty="0"/>
        </a:p>
      </dsp:txBody>
      <dsp:txXfrm>
        <a:off x="24625" y="823249"/>
        <a:ext cx="2064945" cy="791495"/>
      </dsp:txXfrm>
    </dsp:sp>
    <dsp:sp modelId="{DB99730E-47EA-47E4-8655-DFAA17B22F33}">
      <dsp:nvSpPr>
        <dsp:cNvPr id="0" name=""/>
        <dsp:cNvSpPr/>
      </dsp:nvSpPr>
      <dsp:spPr>
        <a:xfrm>
          <a:off x="2983928" y="1571830"/>
          <a:ext cx="2378469" cy="1961739"/>
        </a:xfrm>
        <a:prstGeom prst="roundRect">
          <a:avLst>
            <a:gd name="adj" fmla="val 10000"/>
          </a:avLst>
        </a:prstGeom>
        <a:solidFill>
          <a:schemeClr val="bg2">
            <a:lumMod val="90000"/>
            <a:alpha val="90000"/>
          </a:schemeClr>
        </a:solidFill>
        <a:ln w="9525" cap="flat" cmpd="sng" algn="ctr">
          <a:solidFill>
            <a:schemeClr val="tx1">
              <a:lumMod val="85000"/>
              <a:lumOff val="15000"/>
            </a:schemeClr>
          </a:solid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1">
          <a:scrgbClr r="0" g="0" b="0"/>
        </a:fillRef>
        <a:effectRef idx="2">
          <a:scrgbClr r="0" g="0" b="0"/>
        </a:effectRef>
        <a:fontRef idx="minor"/>
      </dsp:style>
      <dsp:txBody>
        <a:bodyPr spcFirstLastPara="0" vert="horz" wrap="square" lIns="43815" tIns="43815" rIns="43815" bIns="43815" numCol="1" spcCol="1270" anchor="t" anchorCtr="0">
          <a:noAutofit/>
        </a:bodyPr>
        <a:lstStyle/>
        <a:p>
          <a:pPr marL="228600" lvl="1" indent="-228600" algn="l" defTabSz="1022350">
            <a:lnSpc>
              <a:spcPct val="90000"/>
            </a:lnSpc>
            <a:spcBef>
              <a:spcPct val="0"/>
            </a:spcBef>
            <a:spcAft>
              <a:spcPct val="15000"/>
            </a:spcAft>
            <a:buChar char="••"/>
          </a:pPr>
          <a:r>
            <a:rPr lang="en-US" sz="2300" kern="1200" dirty="0" smtClean="0"/>
            <a:t>Feedback</a:t>
          </a:r>
          <a:endParaRPr lang="en-US" sz="2300" kern="1200" dirty="0"/>
        </a:p>
        <a:p>
          <a:pPr marL="228600" lvl="1" indent="-228600" algn="l" defTabSz="1022350">
            <a:lnSpc>
              <a:spcPct val="90000"/>
            </a:lnSpc>
            <a:spcBef>
              <a:spcPct val="0"/>
            </a:spcBef>
            <a:spcAft>
              <a:spcPct val="15000"/>
            </a:spcAft>
            <a:buChar char="••"/>
          </a:pPr>
          <a:r>
            <a:rPr lang="en-US" sz="2300" kern="1200" dirty="0" smtClean="0"/>
            <a:t>Discussion</a:t>
          </a:r>
          <a:endParaRPr lang="en-US" sz="2300" kern="1200" dirty="0"/>
        </a:p>
        <a:p>
          <a:pPr marL="228600" lvl="1" indent="-228600" algn="l" defTabSz="1022350">
            <a:lnSpc>
              <a:spcPct val="90000"/>
            </a:lnSpc>
            <a:spcBef>
              <a:spcPct val="0"/>
            </a:spcBef>
            <a:spcAft>
              <a:spcPct val="15000"/>
            </a:spcAft>
            <a:buChar char="••"/>
          </a:pPr>
          <a:r>
            <a:rPr lang="en-US" sz="2300" kern="1200" dirty="0" smtClean="0"/>
            <a:t>Explanations</a:t>
          </a:r>
          <a:endParaRPr lang="en-US" sz="2300" kern="1200" dirty="0"/>
        </a:p>
        <a:p>
          <a:pPr marL="228600" lvl="1" indent="-228600" algn="l" defTabSz="1022350">
            <a:lnSpc>
              <a:spcPct val="90000"/>
            </a:lnSpc>
            <a:spcBef>
              <a:spcPct val="0"/>
            </a:spcBef>
            <a:spcAft>
              <a:spcPct val="15000"/>
            </a:spcAft>
            <a:buChar char="••"/>
          </a:pPr>
          <a:endParaRPr lang="en-US" sz="2300" kern="1200" dirty="0"/>
        </a:p>
      </dsp:txBody>
      <dsp:txXfrm>
        <a:off x="3029073" y="2037347"/>
        <a:ext cx="2288179" cy="1451077"/>
      </dsp:txXfrm>
    </dsp:sp>
    <dsp:sp modelId="{653BD61F-BEC3-49E5-A5A2-C53FFC878E3C}">
      <dsp:nvSpPr>
        <dsp:cNvPr id="0" name=""/>
        <dsp:cNvSpPr/>
      </dsp:nvSpPr>
      <dsp:spPr>
        <a:xfrm rot="1509801">
          <a:off x="3491734" y="95564"/>
          <a:ext cx="4065248" cy="3352865"/>
        </a:xfrm>
        <a:prstGeom prst="circularArrow">
          <a:avLst>
            <a:gd name="adj1" fmla="val 2040"/>
            <a:gd name="adj2" fmla="val 244670"/>
            <a:gd name="adj3" fmla="val 16868385"/>
            <a:gd name="adj4" fmla="val 9864076"/>
            <a:gd name="adj5" fmla="val 2380"/>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3D5EAD35-5713-459F-B5AC-B47E7943CE8E}">
      <dsp:nvSpPr>
        <dsp:cNvPr id="0" name=""/>
        <dsp:cNvSpPr/>
      </dsp:nvSpPr>
      <dsp:spPr>
        <a:xfrm>
          <a:off x="3810007" y="3200396"/>
          <a:ext cx="2114195" cy="840745"/>
        </a:xfrm>
        <a:prstGeom prst="roundRect">
          <a:avLst>
            <a:gd name="adj" fmla="val 10000"/>
          </a:avLst>
        </a:prstGeom>
        <a:solidFill>
          <a:srgbClr val="92D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a:lnSpc>
              <a:spcPct val="90000"/>
            </a:lnSpc>
            <a:spcBef>
              <a:spcPct val="0"/>
            </a:spcBef>
            <a:spcAft>
              <a:spcPct val="35000"/>
            </a:spcAft>
          </a:pPr>
          <a:r>
            <a:rPr lang="en-US" sz="2700" kern="1200" dirty="0" smtClean="0"/>
            <a:t>Collaborative Task</a:t>
          </a:r>
          <a:endParaRPr lang="en-US" sz="2700" kern="1200" dirty="0"/>
        </a:p>
      </dsp:txBody>
      <dsp:txXfrm>
        <a:off x="3834632" y="3225021"/>
        <a:ext cx="2064945" cy="791495"/>
      </dsp:txXfrm>
    </dsp:sp>
    <dsp:sp modelId="{26B7E905-965A-4B76-915B-6F6C6AC25465}">
      <dsp:nvSpPr>
        <dsp:cNvPr id="0" name=""/>
        <dsp:cNvSpPr/>
      </dsp:nvSpPr>
      <dsp:spPr>
        <a:xfrm>
          <a:off x="5964284" y="1571830"/>
          <a:ext cx="2378469" cy="1961739"/>
        </a:xfrm>
        <a:prstGeom prst="roundRect">
          <a:avLst>
            <a:gd name="adj" fmla="val 10000"/>
          </a:avLst>
        </a:prstGeom>
        <a:solidFill>
          <a:schemeClr val="bg2">
            <a:lumMod val="90000"/>
          </a:schemeClr>
        </a:solidFill>
        <a:ln w="9525" cap="flat" cmpd="sng" algn="ctr">
          <a:solidFill>
            <a:schemeClr val="bg2">
              <a:lumMod val="25000"/>
            </a:schemeClr>
          </a:solid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1">
          <a:scrgbClr r="0" g="0" b="0"/>
        </a:fillRef>
        <a:effectRef idx="2">
          <a:scrgbClr r="0" g="0" b="0"/>
        </a:effectRef>
        <a:fontRef idx="minor"/>
      </dsp:style>
      <dsp:txBody>
        <a:bodyPr spcFirstLastPara="0" vert="horz" wrap="square" lIns="43815" tIns="43815" rIns="43815" bIns="43815" numCol="1" spcCol="1270" anchor="t" anchorCtr="0">
          <a:noAutofit/>
        </a:bodyPr>
        <a:lstStyle/>
        <a:p>
          <a:pPr marL="228600" lvl="1" indent="-228600" algn="l" defTabSz="1022350">
            <a:lnSpc>
              <a:spcPct val="90000"/>
            </a:lnSpc>
            <a:spcBef>
              <a:spcPct val="0"/>
            </a:spcBef>
            <a:spcAft>
              <a:spcPct val="15000"/>
            </a:spcAft>
            <a:buChar char="••"/>
          </a:pPr>
          <a:r>
            <a:rPr lang="en-US" sz="2300" kern="1200" dirty="0" smtClean="0"/>
            <a:t>Improvement</a:t>
          </a:r>
          <a:endParaRPr lang="en-US" sz="2300" kern="1200" dirty="0"/>
        </a:p>
        <a:p>
          <a:pPr marL="228600" lvl="1" indent="-228600" algn="l" defTabSz="1022350">
            <a:lnSpc>
              <a:spcPct val="90000"/>
            </a:lnSpc>
            <a:spcBef>
              <a:spcPct val="0"/>
            </a:spcBef>
            <a:spcAft>
              <a:spcPct val="15000"/>
            </a:spcAft>
            <a:buChar char="••"/>
          </a:pPr>
          <a:r>
            <a:rPr lang="en-US" sz="2300" kern="1200" dirty="0" smtClean="0"/>
            <a:t>Deeper Understanding</a:t>
          </a:r>
          <a:endParaRPr lang="en-US" sz="2300" kern="1200" dirty="0"/>
        </a:p>
      </dsp:txBody>
      <dsp:txXfrm>
        <a:off x="6009429" y="1616975"/>
        <a:ext cx="2288179" cy="1451077"/>
      </dsp:txXfrm>
    </dsp:sp>
    <dsp:sp modelId="{7588889C-9833-4048-87EF-E1565A7EC9F1}">
      <dsp:nvSpPr>
        <dsp:cNvPr id="0" name=""/>
        <dsp:cNvSpPr/>
      </dsp:nvSpPr>
      <dsp:spPr>
        <a:xfrm>
          <a:off x="6496404" y="762001"/>
          <a:ext cx="2114195" cy="840745"/>
        </a:xfrm>
        <a:prstGeom prst="roundRect">
          <a:avLst>
            <a:gd name="adj" fmla="val 10000"/>
          </a:avLst>
        </a:prstGeom>
        <a:solidFill>
          <a:srgbClr val="92D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a:lnSpc>
              <a:spcPct val="90000"/>
            </a:lnSpc>
            <a:spcBef>
              <a:spcPct val="0"/>
            </a:spcBef>
            <a:spcAft>
              <a:spcPct val="35000"/>
            </a:spcAft>
          </a:pPr>
          <a:r>
            <a:rPr lang="en-US" sz="2700" kern="1200" dirty="0" smtClean="0"/>
            <a:t>Post-Assessment</a:t>
          </a:r>
          <a:endParaRPr lang="en-US" sz="2700" kern="1200" dirty="0"/>
        </a:p>
      </dsp:txBody>
      <dsp:txXfrm>
        <a:off x="6521029" y="786626"/>
        <a:ext cx="2064945" cy="79149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81D2F654-599B-4F71-8542-411DA5F34400}" type="datetimeFigureOut">
              <a:rPr lang="en-US"/>
              <a:pPr>
                <a:defRPr/>
              </a:pPr>
              <a:t>10/15/2012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B5A37FCE-F376-477B-808F-1A9C2A2D18CB}" type="slidenum">
              <a:rPr lang="en-US"/>
              <a:pPr>
                <a:defRPr/>
              </a:pPr>
              <a:t>‹#›</a:t>
            </a:fld>
            <a:endParaRPr lang="en-US"/>
          </a:p>
        </p:txBody>
      </p:sp>
    </p:spTree>
    <p:extLst>
      <p:ext uri="{BB962C8B-B14F-4D97-AF65-F5344CB8AC3E}">
        <p14:creationId xmlns:p14="http://schemas.microsoft.com/office/powerpoint/2010/main" val="345734681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www.independentcurriculum.org/index.php/icg/schools/academy_at_charlemont/"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2:15-2:30</a:t>
            </a:r>
          </a:p>
          <a:p>
            <a:r>
              <a:rPr lang="en-US" sz="1600" dirty="0" smtClean="0"/>
              <a:t>James gives directions.</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James:</a:t>
            </a:r>
            <a:r>
              <a:rPr lang="en-US" sz="1600" baseline="0" dirty="0" smtClean="0"/>
              <a:t> 2:40- 2:42</a:t>
            </a:r>
          </a:p>
          <a:p>
            <a:r>
              <a:rPr lang="en-US" sz="1600" baseline="0" dirty="0" smtClean="0"/>
              <a:t>Who is using FALs in Georgia? </a:t>
            </a:r>
          </a:p>
          <a:p>
            <a:r>
              <a:rPr lang="en-US" sz="1600" baseline="0" dirty="0" smtClean="0"/>
              <a:t>Who is providing the training? </a:t>
            </a:r>
          </a:p>
          <a:p>
            <a:endParaRPr lang="en-US" sz="1600" baseline="0" dirty="0" smtClean="0"/>
          </a:p>
          <a:p>
            <a:r>
              <a:rPr lang="en-US" sz="1600" baseline="0" dirty="0" smtClean="0"/>
              <a:t>Info about Vicki, Ann Shannon &amp; cohort one</a:t>
            </a:r>
          </a:p>
          <a:p>
            <a:r>
              <a:rPr lang="en-US" sz="1600" baseline="0" dirty="0" smtClean="0"/>
              <a:t>Info about Vicki/RESAs &amp; cohort two</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 Let’s listen to what an involved participant</a:t>
            </a:r>
            <a:r>
              <a:rPr lang="en-US" sz="1600" baseline="0" dirty="0" smtClean="0"/>
              <a:t> in Cohort one has to say. </a:t>
            </a:r>
          </a:p>
          <a:p>
            <a:r>
              <a:rPr lang="en-US" sz="1600" baseline="0" dirty="0" smtClean="0"/>
              <a:t>Any volunteers?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a:t>
            </a:r>
            <a:r>
              <a:rPr lang="en-US" sz="1600" baseline="0" dirty="0" smtClean="0"/>
              <a:t> 2:43-2:47</a:t>
            </a:r>
          </a:p>
          <a:p>
            <a:r>
              <a:rPr lang="en-US" sz="1600" baseline="0" dirty="0" smtClean="0"/>
              <a:t>Who has an elevator speech they’d be willing to share about FALs? 2 minutes, tops.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 2:47-2:48</a:t>
            </a:r>
          </a:p>
          <a:p>
            <a:r>
              <a:rPr lang="en-US" sz="1600" dirty="0" smtClean="0"/>
              <a:t>So, let’s think about what we know about brain</a:t>
            </a:r>
            <a:r>
              <a:rPr lang="en-US" sz="1600" baseline="0" dirty="0" smtClean="0"/>
              <a:t> research, and what Sir Ken Robinson had to say about teachers as gardeners. How can we create conditions under which student understanding is optimized, and teachers can provide optimal conditions for growth? Here’s what the research says about our brains. Interesting, and obvious once you think about it. Problem solving developed as a survival mechanism.</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2:49</a:t>
            </a:r>
          </a:p>
          <a:p>
            <a:r>
              <a:rPr lang="en-US" sz="1600" dirty="0" smtClean="0"/>
              <a:t>Turtle - We certainly</a:t>
            </a:r>
            <a:r>
              <a:rPr lang="en-US" sz="1600" baseline="0" dirty="0" smtClean="0"/>
              <a:t> know what doesn’t work when it comes to effective mathematics teaching and learning…</a:t>
            </a:r>
          </a:p>
          <a:p>
            <a:r>
              <a:rPr lang="en-US" sz="1600" baseline="0" dirty="0" smtClean="0"/>
              <a:t>Because what doesn’t work hasn’t worked for decades. We’ve been guilty of much of the following for years, with lip service paid to actually changing practice to reflect current research.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 - Monkey see, monkey</a:t>
            </a:r>
            <a:r>
              <a:rPr lang="en-US" sz="1600" baseline="0" dirty="0" smtClean="0"/>
              <a:t> do. Teacher shows you, you practice. </a:t>
            </a:r>
          </a:p>
          <a:p>
            <a:r>
              <a:rPr lang="en-US" sz="1600" baseline="0" dirty="0" smtClean="0"/>
              <a:t>This is the layout of many traditional lessons. Makes for surface recall at best, with no understanding of why this process works, so no transferability to novel situations or variations on a theme. Leads to inflexible application.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1828800"/>
          </a:xfrm>
        </p:spPr>
      </p:sp>
      <p:sp>
        <p:nvSpPr>
          <p:cNvPr id="3" name="Notes Placeholder 2"/>
          <p:cNvSpPr>
            <a:spLocks noGrp="1"/>
          </p:cNvSpPr>
          <p:nvPr>
            <p:ph type="body" idx="1"/>
          </p:nvPr>
        </p:nvSpPr>
        <p:spPr>
          <a:xfrm>
            <a:off x="381000" y="2667000"/>
            <a:ext cx="6172200" cy="5791200"/>
          </a:xfrm>
        </p:spPr>
        <p:txBody>
          <a:bodyPr>
            <a:noAutofit/>
          </a:bodyPr>
          <a:lstStyle/>
          <a:p>
            <a:r>
              <a:rPr lang="en-US" sz="1600" dirty="0" smtClean="0"/>
              <a:t>Turtle - Spoon feeding- Teacher</a:t>
            </a:r>
            <a:r>
              <a:rPr lang="en-US" sz="1600" baseline="0" dirty="0" smtClean="0"/>
              <a:t> breaks everything down into steps/processes/tricks so students can do the math without necessarily  understanding how it works. Invert and multiply anyone? Learning a traditional algorithm means learning not only how to execute it with several examples, but also being able to explain its mathematical significance and prove that its various steps produce a correct answer. Understanding algorithms is also central to developing computational fluency. Being able to compute fluently includes making smart choices about which tools to use and when. The subtraction algorithm works for determining change amounts- Let’s say you have a tab of 3.98, and you have a 5 dollar bill to pay with. How much change will you get back? You can stack it up, and borrow, which is exactly what rote learners do, or you can think, $3.98 is two cents away from $4.00, so $1.02. Easy </a:t>
            </a:r>
            <a:r>
              <a:rPr lang="en-US" sz="1600" baseline="0" dirty="0" err="1" smtClean="0"/>
              <a:t>peasy</a:t>
            </a:r>
            <a:r>
              <a:rPr lang="en-US" sz="1600" baseline="0" dirty="0" smtClean="0"/>
              <a:t>. Now if I have to talk about this, all the better, because I’m learning  how others might solve the same problem. </a:t>
            </a:r>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smtClean="0"/>
              <a:t>Turtle - Teachers</a:t>
            </a:r>
            <a:r>
              <a:rPr lang="en-US" sz="1600" baseline="0" dirty="0" smtClean="0"/>
              <a:t> do all the work, explaining beautifully, while students sit passively during the lecture, with no guarantee  of understanding. As a matter of fact, often the only measure of understanding is a multiple choice test at the end of a series of lessons on a topic. Gee, I hope its my lucky day! Let’s remember, learning is not a passive activity. Students learn about mathematical topics best through solving meaningful, contextual problems, and through collaborative mathematical discussions. </a:t>
            </a:r>
            <a:endParaRPr lang="en-US" sz="1600" dirty="0" smtClean="0"/>
          </a:p>
          <a:p>
            <a:endParaRPr lang="en-US"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 - Brains</a:t>
            </a:r>
            <a:r>
              <a:rPr lang="en-US" sz="1600" baseline="0" dirty="0" smtClean="0"/>
              <a:t> work better when they are actively engaged. Aren’t we in the business of growing brains? </a:t>
            </a:r>
          </a:p>
          <a:p>
            <a:r>
              <a:rPr lang="en-US" sz="1600" i="1" baseline="0" dirty="0" smtClean="0"/>
              <a:t>If you hear</a:t>
            </a:r>
            <a:r>
              <a:rPr lang="en-US" sz="1600" baseline="0" dirty="0" smtClean="0"/>
              <a:t>  a bit of info- 3 days later you’ll remember 10%</a:t>
            </a:r>
          </a:p>
          <a:p>
            <a:r>
              <a:rPr lang="en-US" sz="1600" baseline="0" dirty="0" smtClean="0"/>
              <a:t>If you are engaged visually and emotionally during learning- what you recall jumps to 65%</a:t>
            </a:r>
          </a:p>
          <a:p>
            <a:endParaRPr lang="en-US"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 - Do we really want</a:t>
            </a:r>
            <a:r>
              <a:rPr lang="en-US" sz="1600" baseline="0" dirty="0" smtClean="0"/>
              <a:t> to put all of our eggs in the wrong basket?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 - </a:t>
            </a:r>
            <a:r>
              <a:rPr lang="en-US" sz="1600" baseline="0" dirty="0" smtClean="0"/>
              <a:t>Let’s look at some moves that must be made-  a research-based techniques for mathematics learning and teaching. Much more engaging for teachers and students!</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 - FALs</a:t>
            </a:r>
            <a:r>
              <a:rPr lang="en-US" sz="1600" baseline="0" dirty="0" smtClean="0"/>
              <a:t> </a:t>
            </a:r>
            <a:r>
              <a:rPr lang="en-US" sz="1600" dirty="0" smtClean="0"/>
              <a:t>create</a:t>
            </a:r>
            <a:r>
              <a:rPr lang="en-US" sz="1600" baseline="0" dirty="0" smtClean="0"/>
              <a:t> the conditions for a shift from passive to active learning.</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 - And from a transmission view</a:t>
            </a:r>
            <a:r>
              <a:rPr lang="en-US" sz="1600" baseline="0" dirty="0" smtClean="0"/>
              <a:t> of teaching to a challenging view of learning. </a:t>
            </a:r>
          </a:p>
          <a:p>
            <a:r>
              <a:rPr lang="en-US" sz="1600" baseline="0" dirty="0" smtClean="0"/>
              <a:t>Transmission- I do, we do, you do. </a:t>
            </a:r>
          </a:p>
          <a:p>
            <a:r>
              <a:rPr lang="en-US" sz="1600" baseline="0" dirty="0" smtClean="0"/>
              <a:t>Challenging- Opening with a problematic mathematical situation which creates cognitive distress and reveals misconceptions,  followed by students and teachers making sense of the math together, and ending with a plenary discussion which pulls the mathematical ideas together and coherently articulates them. Add an ungraded pre and post test and you’ve got a FAL. You’ve also got one of the most effective teaching methods known, which has been used to great effect internationally.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68600" y="228600"/>
            <a:ext cx="1320800" cy="990600"/>
          </a:xfrm>
        </p:spPr>
      </p:sp>
      <p:sp>
        <p:nvSpPr>
          <p:cNvPr id="3" name="Notes Placeholder 2"/>
          <p:cNvSpPr>
            <a:spLocks noGrp="1"/>
          </p:cNvSpPr>
          <p:nvPr>
            <p:ph type="body" idx="1"/>
          </p:nvPr>
        </p:nvSpPr>
        <p:spPr>
          <a:xfrm>
            <a:off x="304800" y="1371600"/>
            <a:ext cx="6324600" cy="7086600"/>
          </a:xfrm>
        </p:spPr>
        <p:txBody>
          <a:bodyPr>
            <a:normAutofit/>
          </a:bodyPr>
          <a:lstStyle/>
          <a:p>
            <a:r>
              <a:rPr lang="en-US" sz="1600" baseline="0" dirty="0" smtClean="0"/>
              <a:t>Brooke- So- what is the structure of a FAL? This is the FAL structure. </a:t>
            </a:r>
          </a:p>
          <a:p>
            <a:r>
              <a:rPr lang="en-US" sz="1600" baseline="0" dirty="0" smtClean="0"/>
              <a:t>Part one is the pre assessment. In a way, you’ve already experienced part one. You took a pre-assessment about FALs. </a:t>
            </a:r>
          </a:p>
          <a:p>
            <a:r>
              <a:rPr lang="en-US" sz="1600" baseline="0" dirty="0" smtClean="0"/>
              <a:t>In the normal FAL setting, as teachers, we would take your pre-assessments, look them over, and have our fingers on the pulse of your understanding and misunderstanding. In a perfect world, you would have taken this assessment yesterday, emailed your responses, and we would have stayed up all night compiling the data. Due to our setting today, and the fact that we didn’t know in advance who might decide to show up, we are engaging in bad practice, and blindly forging ahead.  </a:t>
            </a:r>
          </a:p>
          <a:p>
            <a:r>
              <a:rPr lang="en-US" sz="1600" baseline="0" dirty="0" smtClean="0"/>
              <a:t>The next part of the FAL is the collaborative task. During this learning task, instruction occurs in a way that may seem unfamiliar. Students are immersed in a problematic mathematical situation, and must collaboratively make sense of it, instead of the teacher explaining how to do the math. This part of the task is rich with discussion, feedback, and explanation on the part of students and teachers. </a:t>
            </a:r>
          </a:p>
          <a:p>
            <a:r>
              <a:rPr lang="en-US" sz="1600" baseline="0" dirty="0" smtClean="0"/>
              <a:t>Finally, the students take a post assessment. The post assessment is the same one that they took at the beginning. Now students have a much better understanding of the math, and teachers have a much better understanding of the students. Learning moves forward on a solid footing. </a:t>
            </a:r>
          </a:p>
          <a:p>
            <a:r>
              <a:rPr lang="en-US" sz="1600" baseline="0" dirty="0" smtClean="0"/>
              <a:t>What I’ve doing here is framing the FAL. You, as students, now know the structure of what you are about to experience. In other words, you have an idea of the big picture. Teachers do this with students before every FAL. </a:t>
            </a:r>
          </a:p>
          <a:p>
            <a:r>
              <a:rPr lang="en-US" sz="1600" baseline="0" dirty="0" smtClean="0"/>
              <a:t>Let’s continue with a real mathematics FAL now, so you can see how it feels to FAL…</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14600" y="685800"/>
            <a:ext cx="1828800" cy="1371600"/>
          </a:xfrm>
        </p:spPr>
      </p:sp>
      <p:sp>
        <p:nvSpPr>
          <p:cNvPr id="3" name="Notes Placeholder 2"/>
          <p:cNvSpPr>
            <a:spLocks noGrp="1"/>
          </p:cNvSpPr>
          <p:nvPr>
            <p:ph type="body" idx="1"/>
          </p:nvPr>
        </p:nvSpPr>
        <p:spPr>
          <a:xfrm>
            <a:off x="304800" y="2209800"/>
            <a:ext cx="6400800" cy="6248400"/>
          </a:xfrm>
        </p:spPr>
        <p:txBody>
          <a:bodyPr>
            <a:normAutofit/>
          </a:bodyPr>
          <a:lstStyle/>
          <a:p>
            <a:r>
              <a:rPr lang="en-US" sz="1600" baseline="0" dirty="0" smtClean="0"/>
              <a:t>James- This is your </a:t>
            </a:r>
            <a:r>
              <a:rPr lang="en-US" sz="1600" baseline="0" dirty="0" err="1" smtClean="0"/>
              <a:t>preassessment</a:t>
            </a:r>
            <a:r>
              <a:rPr lang="en-US" sz="1600" baseline="0" dirty="0" smtClean="0"/>
              <a:t>. A teacher would use the pre-assessment to determine misconceptions students might have about probability. </a:t>
            </a:r>
          </a:p>
          <a:p>
            <a:r>
              <a:rPr lang="en-US" sz="1600" baseline="0" dirty="0" smtClean="0"/>
              <a:t>Here are your directions- </a:t>
            </a:r>
          </a:p>
          <a:p>
            <a:r>
              <a:rPr lang="en-US" sz="1600" baseline="0" dirty="0" smtClean="0"/>
              <a:t>Read through each statement and make sure you understand it.</a:t>
            </a:r>
          </a:p>
          <a:p>
            <a:r>
              <a:rPr lang="en-US" sz="1600" baseline="0" dirty="0" smtClean="0"/>
              <a:t>Try to answer each question as carefully as you can. </a:t>
            </a:r>
          </a:p>
          <a:p>
            <a:r>
              <a:rPr lang="en-US" sz="1600" baseline="0" dirty="0" smtClean="0"/>
              <a:t>Show all your work so that we can understand your reasoning. </a:t>
            </a:r>
          </a:p>
          <a:p>
            <a:endParaRPr lang="en-US" sz="1600" baseline="0" dirty="0" smtClean="0"/>
          </a:p>
          <a:p>
            <a:r>
              <a:rPr lang="en-US" sz="1600" baseline="0" dirty="0" smtClean="0"/>
              <a:t>You shouldn’t worry too much if you don’t understand or can’t do everything, because in the next lesson you will engage in a similar task which should help. By the end of the next lesson, you should be able to answer questions such as these confidently. That is the goal of this lesson. (again, I’m framing the FAL for the students)</a:t>
            </a:r>
          </a:p>
          <a:p>
            <a:endParaRPr lang="en-US" sz="1600" baseline="0" dirty="0" smtClean="0"/>
          </a:p>
          <a:p>
            <a:r>
              <a:rPr lang="en-US" sz="1600" dirty="0" smtClean="0"/>
              <a:t>Work on this independently</a:t>
            </a:r>
            <a:r>
              <a:rPr lang="en-US" sz="1600" baseline="0" dirty="0" smtClean="0"/>
              <a:t>. </a:t>
            </a:r>
          </a:p>
          <a:p>
            <a:r>
              <a:rPr lang="en-US" sz="1600" baseline="0" dirty="0" smtClean="0"/>
              <a:t>Once you are done, we will work on a probability task in collaborative groups. </a:t>
            </a:r>
          </a:p>
          <a:p>
            <a:r>
              <a:rPr lang="en-US" sz="1600" baseline="0" dirty="0" smtClean="0"/>
              <a:t>We are starting the timer now.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baseline="0" dirty="0" smtClean="0"/>
              <a:t>Turtle</a:t>
            </a:r>
            <a:r>
              <a:rPr lang="en-US" sz="1600" dirty="0" smtClean="0"/>
              <a:t> - </a:t>
            </a:r>
            <a:r>
              <a:rPr lang="en-US" sz="1600" baseline="0" dirty="0" smtClean="0"/>
              <a:t>You’ve just done the pre-assessment. This would occur after some learning has already taken place about probability. The teacher gives the pre-assessment in order to find out what you know, what you don’t know, and where misconceptions might lie.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68600" y="685800"/>
            <a:ext cx="1320800" cy="990600"/>
          </a:xfrm>
        </p:spPr>
      </p:sp>
      <p:sp>
        <p:nvSpPr>
          <p:cNvPr id="3" name="Notes Placeholder 2"/>
          <p:cNvSpPr>
            <a:spLocks noGrp="1"/>
          </p:cNvSpPr>
          <p:nvPr>
            <p:ph type="body" idx="1"/>
          </p:nvPr>
        </p:nvSpPr>
        <p:spPr>
          <a:xfrm>
            <a:off x="381000" y="1828800"/>
            <a:ext cx="6248400" cy="6629400"/>
          </a:xfrm>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smtClean="0"/>
              <a:t>Turtle-</a:t>
            </a:r>
            <a:r>
              <a:rPr lang="en-US" sz="1600" baseline="0" dirty="0" smtClean="0"/>
              <a:t> Remember, in the FAL setting, we would have looked at the pre-assessment, which is not graded, by the way (an interesting point, and worth an entire session on its own), and would have prepared feedback questions for use during this task based on their observations of student responses. Student difficulties would be summarized in a series of questions. Due to the constraints of this venue, we will be using pre-prepared feedback questions when you work on the task. </a:t>
            </a:r>
            <a:endParaRPr lang="en-US" sz="1600" dirty="0" smtClean="0"/>
          </a:p>
          <a:p>
            <a:r>
              <a:rPr lang="en-US" sz="1600" dirty="0" smtClean="0"/>
              <a:t>These are the suggested questions provided</a:t>
            </a:r>
            <a:r>
              <a:rPr lang="en-US" sz="1600" baseline="0" dirty="0" smtClean="0"/>
              <a:t> with this FAL. </a:t>
            </a:r>
          </a:p>
          <a:p>
            <a:endParaRPr lang="en-US" sz="1600" baseline="0" dirty="0" smtClean="0"/>
          </a:p>
          <a:p>
            <a:r>
              <a:rPr lang="en-US" sz="1600" baseline="0" dirty="0" smtClean="0"/>
              <a:t>Why no scoring- in a nutshell: research shows this will be counterproductive, as it will encourage students to compare their scores, and will distract their attention from what they can do to improve their mathematics. We want students to realize that the outcome or goal of school is getting smarter, not getting grades. </a:t>
            </a:r>
          </a:p>
          <a:p>
            <a:endParaRPr lang="en-US"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600" baseline="0" dirty="0" smtClean="0"/>
              <a:t>Turtle- </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smtClean="0"/>
              <a:t>Meta-goggles.</a:t>
            </a:r>
            <a:r>
              <a:rPr lang="en-US" sz="1600" baseline="0" dirty="0" smtClean="0"/>
              <a:t> When we ask you to put on your meta-goggles, we want you to think about what you are thinking and experiencing while engaged in the problem-solving task. </a:t>
            </a:r>
            <a:endParaRPr lang="en-US" sz="1600" dirty="0" smtClean="0"/>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600"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sz="1600" baseline="0" dirty="0" smtClean="0"/>
              <a:t>These are two elements, effective questioning and cooperative small groups, associated with growth in student understanding and engagement. We want you to think about whether or not FALs encourage and allow for teacher inclusion of these elements while you engage in the problem solving task.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James- Your task is to decide</a:t>
            </a:r>
            <a:r>
              <a:rPr lang="en-US" sz="1600" baseline="0" dirty="0" smtClean="0"/>
              <a:t> if the statement is true. Once you have made a decision you will need to be able to convince me, so work together to convince each other.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2:30-2:34 </a:t>
            </a:r>
          </a:p>
          <a:p>
            <a:r>
              <a:rPr lang="en-US" sz="1600" dirty="0" smtClean="0"/>
              <a:t>Turtle - What’s the takeaway</a:t>
            </a:r>
            <a:r>
              <a:rPr lang="en-US" sz="1600" baseline="0" dirty="0" smtClean="0"/>
              <a:t> here? A teacher</a:t>
            </a:r>
            <a:r>
              <a:rPr lang="en-US" sz="1600" dirty="0" smtClean="0"/>
              <a:t> cannot create learning, any more</a:t>
            </a:r>
            <a:r>
              <a:rPr lang="en-US" sz="1600" baseline="0" dirty="0" smtClean="0"/>
              <a:t> than a gardener can create a plant. Teachers can only provide the conditions in which learning can take place.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baseline="0" dirty="0" smtClean="0"/>
              <a:t>Turtle- You’ve just completed the introductory part of the collaborative task . You are encouraging discussion and allowing students the luxury of thinking without pressure. Pressure inhibits mathematics. Faster isn’t necessarily smarter. Sharing of explanations and discussion of explanations allows for multiple solution paths, clarification of erroneous thinking, emotional engagement, visual demonstrations, flexible application of previous understanding.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 New set of lenses in our goggles. This</a:t>
            </a:r>
            <a:r>
              <a:rPr lang="en-US" sz="1600" baseline="0" dirty="0" smtClean="0"/>
              <a:t> time, let’s look for these as we engage in the next portion of the FAL.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James-</a:t>
            </a:r>
            <a:r>
              <a:rPr lang="en-US" sz="1600" baseline="0" dirty="0" smtClean="0"/>
              <a:t> Bring your timer, James. U</a:t>
            </a:r>
            <a:r>
              <a:rPr lang="en-US" sz="1600" dirty="0" smtClean="0"/>
              <a:t>se</a:t>
            </a:r>
            <a:r>
              <a:rPr lang="en-US" sz="1600" baseline="0" dirty="0" smtClean="0"/>
              <a:t> a manual timer for this- 5 minutes</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baseline="0" dirty="0" smtClean="0"/>
              <a:t>Turtle - The section of the FAL you just experienced is a continuation of the task. During this collaborative activity, students are expected to make sense of the math, be able to explain their reasoning, and defend their thinking. We are also beginning to solidify some mathematical truths, and determine efficient processes. (all within the context of the mathematical task at hand). And, again, suggested questions to provoke cognitive dissonance are provided in the FAL.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a:t>
            </a:r>
            <a:r>
              <a:rPr lang="en-US" sz="1600" baseline="0" dirty="0" smtClean="0"/>
              <a:t> </a:t>
            </a:r>
            <a:r>
              <a:rPr lang="en-US" sz="1600" dirty="0" smtClean="0"/>
              <a:t>New lenses- watch and</a:t>
            </a:r>
            <a:r>
              <a:rPr lang="en-US" sz="1600" baseline="0" dirty="0" smtClean="0"/>
              <a:t> think about this.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James- Let’s connect</a:t>
            </a:r>
            <a:r>
              <a:rPr lang="en-US" sz="1600" baseline="0" dirty="0" smtClean="0"/>
              <a:t> some dots- What did you decide? Do you agree or disagree? </a:t>
            </a:r>
          </a:p>
          <a:p>
            <a:r>
              <a:rPr lang="en-US" sz="1600" baseline="0" dirty="0" smtClean="0"/>
              <a:t>Can you explain your answer? Can you think of a simple experiment that could simulate the statement? </a:t>
            </a:r>
          </a:p>
          <a:p>
            <a:r>
              <a:rPr lang="en-US" sz="1600" baseline="0" dirty="0" smtClean="0"/>
              <a:t>This task highlights the simple misconception that students often think the results of random selection are dependent on numbers rather than ratios.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a:t>
            </a:r>
            <a:r>
              <a:rPr lang="en-US" sz="1600" baseline="0" dirty="0" smtClean="0"/>
              <a:t> </a:t>
            </a:r>
            <a:r>
              <a:rPr lang="en-US" sz="1600" dirty="0" smtClean="0"/>
              <a:t>So now you’ve gone through most</a:t>
            </a:r>
            <a:r>
              <a:rPr lang="en-US" sz="1600" baseline="0" dirty="0" smtClean="0"/>
              <a:t> of a FAL, in a very cursory fashion. You’ve done the pre-assessment, you’ve participated in a whole class discussion and a collaborative task designed to unearth and create cognitive dissonance around misconceptions. You’ve seen a bit of a plenary discussion where student understanding is consolidated. Now, as a student, you would retake your pre-assessment. This would complete the cycle, and allow you to see what you’ve learned, how you’ve gotten smarter. As a teacher, this informs you of the same: student growth. </a:t>
            </a:r>
          </a:p>
          <a:p>
            <a:endParaRPr lang="en-US" sz="1600" baseline="0" dirty="0" smtClean="0"/>
          </a:p>
          <a:p>
            <a:r>
              <a:rPr lang="en-US" sz="1600" baseline="0" dirty="0" smtClean="0"/>
              <a:t>So, let’s do a post assessment- but instead of the one associated with this FAL, we are going to revisit our T/F about education and learning.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Another Type of FAL</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Brooke- let’s revisit</a:t>
            </a:r>
            <a:r>
              <a:rPr lang="en-US" sz="1600" baseline="0" dirty="0" smtClean="0"/>
              <a:t> our T/F questions. Let’s talk about each statement, and discuss some possible misconceptions.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Brooke-</a:t>
            </a:r>
            <a:r>
              <a:rPr lang="en-US" sz="1600" baseline="0" dirty="0" smtClean="0"/>
              <a:t> 2:34-2:36</a:t>
            </a:r>
          </a:p>
          <a:p>
            <a:r>
              <a:rPr lang="en-US" sz="1600" baseline="0" dirty="0" smtClean="0"/>
              <a:t>Welcome, intro, why are we here? </a:t>
            </a:r>
          </a:p>
          <a:p>
            <a:endParaRPr lang="en-US" sz="1600" baseline="0" dirty="0" smtClean="0"/>
          </a:p>
          <a:p>
            <a:r>
              <a:rPr lang="en-US" sz="1600" baseline="0" dirty="0" smtClean="0"/>
              <a:t>We want you to leave being able to answer the essential questions, “Why Should Our Teachers be Using Formative Assessment Lessons?”</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228600"/>
            <a:ext cx="4572000" cy="685800"/>
          </a:xfrm>
        </p:spPr>
      </p:sp>
      <p:sp>
        <p:nvSpPr>
          <p:cNvPr id="3" name="Notes Placeholder 2"/>
          <p:cNvSpPr>
            <a:spLocks noGrp="1"/>
          </p:cNvSpPr>
          <p:nvPr>
            <p:ph type="body" idx="1"/>
          </p:nvPr>
        </p:nvSpPr>
        <p:spPr>
          <a:xfrm>
            <a:off x="457200" y="1066800"/>
            <a:ext cx="6096000" cy="7391400"/>
          </a:xfrm>
        </p:spPr>
        <p:txBody>
          <a:bodyPr>
            <a:normAutofit fontScale="92500" lnSpcReduction="10000"/>
          </a:bodyPr>
          <a:lstStyle/>
          <a:p>
            <a:pPr marL="0" indent="0">
              <a:spcBef>
                <a:spcPts val="0"/>
              </a:spcBef>
              <a:buNone/>
            </a:pPr>
            <a:r>
              <a:rPr lang="en-US" sz="1600" b="1" dirty="0" smtClean="0"/>
              <a:t>Basic facts come before deep learning</a:t>
            </a:r>
            <a:r>
              <a:rPr lang="en-US" sz="1600" dirty="0" smtClean="0"/>
              <a:t> . </a:t>
            </a:r>
          </a:p>
          <a:p>
            <a:pPr marL="0" indent="0">
              <a:spcBef>
                <a:spcPts val="0"/>
              </a:spcBef>
              <a:buNone/>
            </a:pPr>
            <a:r>
              <a:rPr lang="en-US" sz="1600" dirty="0" smtClean="0"/>
              <a:t>This one translates roughly as, “Students must do the boring stuff before they can do the interesting stuff.” Or, “Students must memorize before they can be allowed to think.” In truth, students are most likely to achieve long-term mastery of basic facts in the context of engaging, student-directed learning. There are 42 notes in “Twinkle, Twinkle, Little Star,” and most readers will be able to recite them from memory, in order. Assuming eight possibilities for each note, that’s quite a feat. Perhaps more remarkable is the fact that ten years from now, everyone will still be able to recall the 42 notes without any study. The music provides a mental framework for remembering and the notes form a meaningful whole.  Suppose people studied the notes without the music – as disconnected bits of information. Some people would remember more than others, but no one would recall the notes for long. The key to long term mastery is a context</a:t>
            </a:r>
            <a:r>
              <a:rPr lang="en-US" sz="1600" baseline="0" dirty="0" smtClean="0"/>
              <a:t> in </a:t>
            </a:r>
            <a:r>
              <a:rPr lang="en-US" sz="1600" dirty="0" smtClean="0"/>
              <a:t>which facts become part of a web of meaning that the brain constructs.</a:t>
            </a:r>
          </a:p>
          <a:p>
            <a:pPr marL="0" indent="0">
              <a:spcBef>
                <a:spcPts val="0"/>
              </a:spcBef>
              <a:buNone/>
            </a:pPr>
            <a:endParaRPr lang="en-US" sz="1600" dirty="0" smtClean="0"/>
          </a:p>
          <a:p>
            <a:pPr marL="0" indent="0">
              <a:spcBef>
                <a:spcPts val="0"/>
              </a:spcBef>
              <a:buNone/>
            </a:pPr>
            <a:r>
              <a:rPr lang="en-US" sz="1600" b="1" dirty="0" smtClean="0"/>
              <a:t>Rigorous education means a teacher talking</a:t>
            </a:r>
            <a:r>
              <a:rPr lang="en-US" sz="1600" dirty="0" smtClean="0"/>
              <a:t> .</a:t>
            </a:r>
          </a:p>
          <a:p>
            <a:pPr marL="0" indent="0">
              <a:spcBef>
                <a:spcPts val="0"/>
              </a:spcBef>
              <a:buNone/>
            </a:pPr>
            <a:r>
              <a:rPr lang="en-US" sz="1600" dirty="0" smtClean="0"/>
              <a:t>Young people must figure things out on their own.  In the same way a parent can’t make children see</a:t>
            </a:r>
            <a:r>
              <a:rPr lang="en-US" sz="1600" baseline="0" dirty="0" smtClean="0"/>
              <a:t> things from their perspective</a:t>
            </a:r>
            <a:r>
              <a:rPr lang="en-US" sz="1600" dirty="0" smtClean="0"/>
              <a:t>, a teacher can’t make a student see a connection between, say, multiplication</a:t>
            </a:r>
            <a:r>
              <a:rPr lang="en-US" sz="1600" baseline="0" dirty="0" smtClean="0"/>
              <a:t> </a:t>
            </a:r>
            <a:r>
              <a:rPr lang="en-US" sz="1600" dirty="0" smtClean="0"/>
              <a:t>and algebraic thinking. In order to do so, the student’s brain must literally rewire itself to create new pathways between its neurons. If the student’s brain creates knowledge, it follows that the more learners can control the learning, the more connections they can make. Teachers have knowledge to impart, but durable learning is more likely when students talk, create, and integrate knowledge into meaningful projects. The art of a teacher is to construct ways for students to discover. </a:t>
            </a:r>
          </a:p>
          <a:p>
            <a:endParaRPr lang="en-US" sz="1600" dirty="0" smtClean="0"/>
          </a:p>
          <a:p>
            <a:pPr marL="0" indent="0">
              <a:spcBef>
                <a:spcPts val="0"/>
              </a:spcBef>
              <a:buNone/>
            </a:pPr>
            <a:r>
              <a:rPr lang="en-US" sz="1600" b="1" dirty="0" smtClean="0"/>
              <a:t>Covering it means teaching it</a:t>
            </a:r>
            <a:r>
              <a:rPr lang="en-US" sz="1600" dirty="0" smtClean="0"/>
              <a:t> .</a:t>
            </a:r>
          </a:p>
          <a:p>
            <a:pPr marL="0" indent="0">
              <a:spcBef>
                <a:spcPts val="0"/>
              </a:spcBef>
              <a:buNone/>
            </a:pPr>
            <a:r>
              <a:rPr lang="en-US" sz="1600" dirty="0" smtClean="0"/>
              <a:t>Teachers are often seduced by the idea that if they talk about a concept in class, they have taught it. At best, students get tentative ideas that will be quickly forgotten if not reinforced by a student-centered activity. </a:t>
            </a:r>
          </a:p>
          <a:p>
            <a:pPr marL="0" indent="0">
              <a:spcBef>
                <a:spcPts val="0"/>
              </a:spcBef>
              <a:buNone/>
            </a:pPr>
            <a:endParaRPr lang="en-US" sz="1200" dirty="0" smtClean="0"/>
          </a:p>
          <a:p>
            <a:endParaRPr lang="en-US"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304800"/>
            <a:ext cx="4572000" cy="762000"/>
          </a:xfrm>
        </p:spPr>
      </p:sp>
      <p:sp>
        <p:nvSpPr>
          <p:cNvPr id="3" name="Notes Placeholder 2"/>
          <p:cNvSpPr>
            <a:spLocks noGrp="1"/>
          </p:cNvSpPr>
          <p:nvPr>
            <p:ph type="body" idx="1"/>
          </p:nvPr>
        </p:nvSpPr>
        <p:spPr>
          <a:xfrm>
            <a:off x="381000" y="1219200"/>
            <a:ext cx="6248400" cy="7239000"/>
          </a:xfrm>
        </p:spPr>
        <p:txBody>
          <a:bodyPr>
            <a:normAutofit/>
          </a:bodyPr>
          <a:lstStyle/>
          <a:p>
            <a:pPr marL="0" indent="0">
              <a:spcBef>
                <a:spcPts val="0"/>
              </a:spcBef>
              <a:buNone/>
            </a:pPr>
            <a:r>
              <a:rPr lang="en-US" sz="1600" b="1" dirty="0" smtClean="0"/>
              <a:t>Teaching to student interests means </a:t>
            </a:r>
            <a:r>
              <a:rPr lang="en-US" sz="1600" b="1" dirty="0" err="1" smtClean="0"/>
              <a:t>dumbing</a:t>
            </a:r>
            <a:r>
              <a:rPr lang="en-US" sz="1600" b="1" dirty="0" smtClean="0"/>
              <a:t> it down</a:t>
            </a:r>
            <a:r>
              <a:rPr lang="en-US" sz="1600" dirty="0" smtClean="0"/>
              <a:t>.</a:t>
            </a:r>
          </a:p>
          <a:p>
            <a:pPr marL="0" indent="0">
              <a:spcBef>
                <a:spcPts val="0"/>
              </a:spcBef>
              <a:buNone/>
            </a:pPr>
            <a:r>
              <a:rPr lang="en-US" sz="1600" dirty="0" smtClean="0"/>
              <a:t>Every student brings preconceptions to the classroom. That’s another way of saying that the synapses and neurons of every student’s brain are in a particular configuration. For learning to occur, the student’s brain must build on what is already there, and the best learning occurs when teachers and students can share control in a way that meets the teacher’s objectives while matching the students’ frame of reference.  Teachers who make their classes relevant to student interests are not “</a:t>
            </a:r>
            <a:r>
              <a:rPr lang="en-US" sz="1600" dirty="0" err="1" smtClean="0"/>
              <a:t>dumbing</a:t>
            </a:r>
            <a:r>
              <a:rPr lang="en-US" sz="1600" dirty="0" smtClean="0"/>
              <a:t> it down” or compromising their standards; they are conforming to a biological reality. If we could somehow see inside a student’s brain, its circuitry would correspond to its knowledge. Since new learning always builds on what is already in the brain, teachers must relate classroom teaching to what students already know. Teachers who fail to do so, whether due to ignorance or in pursuit of a false idea of rigor, are running afoul of that biological reality. </a:t>
            </a:r>
          </a:p>
          <a:p>
            <a:pPr marL="0" indent="0">
              <a:spcBef>
                <a:spcPts val="0"/>
              </a:spcBef>
              <a:buNone/>
            </a:pPr>
            <a:endParaRPr lang="en-US" sz="1600" dirty="0" smtClean="0"/>
          </a:p>
          <a:p>
            <a:pPr marL="0" indent="0">
              <a:spcBef>
                <a:spcPts val="0"/>
              </a:spcBef>
              <a:buNone/>
            </a:pPr>
            <a:r>
              <a:rPr lang="en-US" sz="1600" b="1" dirty="0" smtClean="0"/>
              <a:t>Acceleration increases rigor</a:t>
            </a:r>
            <a:r>
              <a:rPr lang="en-US" sz="1600" dirty="0" smtClean="0"/>
              <a:t> .</a:t>
            </a:r>
          </a:p>
          <a:p>
            <a:pPr marL="0" indent="0">
              <a:spcBef>
                <a:spcPts val="0"/>
              </a:spcBef>
              <a:buNone/>
            </a:pPr>
            <a:r>
              <a:rPr lang="en-US" sz="1600" dirty="0" smtClean="0"/>
              <a:t>Some schools accelerate their strong students so that they can cover more material. Successful  programs are more likely to ask such students to delve deeper into important topics. Deep knowledge lays a stronger foundation for later learning. </a:t>
            </a:r>
          </a:p>
          <a:p>
            <a:pPr marL="0" indent="0">
              <a:spcBef>
                <a:spcPts val="0"/>
              </a:spcBef>
              <a:buNone/>
            </a:pPr>
            <a:endParaRPr lang="en-US" sz="1200" dirty="0" smtClean="0"/>
          </a:p>
          <a:p>
            <a:pPr marL="0" indent="0">
              <a:spcBef>
                <a:spcPts val="0"/>
              </a:spcBef>
              <a:buNone/>
            </a:pPr>
            <a:endParaRPr lang="en-US"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381000"/>
            <a:ext cx="4572000" cy="1219200"/>
          </a:xfrm>
        </p:spPr>
      </p:sp>
      <p:sp>
        <p:nvSpPr>
          <p:cNvPr id="3" name="Notes Placeholder 2"/>
          <p:cNvSpPr>
            <a:spLocks noGrp="1"/>
          </p:cNvSpPr>
          <p:nvPr>
            <p:ph type="body" idx="1"/>
          </p:nvPr>
        </p:nvSpPr>
        <p:spPr>
          <a:xfrm>
            <a:off x="381000" y="1752600"/>
            <a:ext cx="6248400" cy="6705600"/>
          </a:xfrm>
        </p:spPr>
        <p:txBody>
          <a:bodyPr>
            <a:normAutofit/>
          </a:bodyPr>
          <a:lstStyle/>
          <a:p>
            <a:pPr marL="0" indent="0">
              <a:spcBef>
                <a:spcPts val="0"/>
              </a:spcBef>
              <a:buNone/>
            </a:pPr>
            <a:r>
              <a:rPr lang="en-US" sz="1600" b="1" dirty="0" smtClean="0"/>
              <a:t>A quiet classroom means good learning</a:t>
            </a:r>
            <a:r>
              <a:rPr lang="en-US" sz="1600" dirty="0" smtClean="0"/>
              <a:t> .</a:t>
            </a:r>
          </a:p>
          <a:p>
            <a:pPr marL="0" indent="0">
              <a:spcBef>
                <a:spcPts val="0"/>
              </a:spcBef>
              <a:buNone/>
            </a:pPr>
            <a:r>
              <a:rPr lang="en-US" sz="1600" dirty="0" smtClean="0"/>
              <a:t>Students sitting quietly may simply be zoned out -- if not immediately, then within 15 minutes. A loud classroom, with proper parameters for discussion in place, includes the voices of many students who are actively engaged. </a:t>
            </a:r>
          </a:p>
          <a:p>
            <a:pPr marL="0" indent="0">
              <a:spcBef>
                <a:spcPts val="0"/>
              </a:spcBef>
              <a:buNone/>
            </a:pPr>
            <a:endParaRPr lang="en-US" sz="1600" dirty="0" smtClean="0"/>
          </a:p>
          <a:p>
            <a:pPr marL="0" indent="0">
              <a:spcBef>
                <a:spcPts val="0"/>
              </a:spcBef>
              <a:buNone/>
            </a:pPr>
            <a:r>
              <a:rPr lang="en-US" sz="1600" b="1" dirty="0" smtClean="0"/>
              <a:t>Traditional schooling prepares students for life</a:t>
            </a:r>
            <a:r>
              <a:rPr lang="en-US" sz="1600" dirty="0" smtClean="0"/>
              <a:t>.</a:t>
            </a:r>
          </a:p>
          <a:p>
            <a:pPr marL="0" marR="0" indent="0" algn="l" defTabSz="914400" rtl="0" eaLnBrk="1" fontAlgn="base" latinLnBrk="0" hangingPunct="1">
              <a:lnSpc>
                <a:spcPct val="100000"/>
              </a:lnSpc>
              <a:spcBef>
                <a:spcPts val="0"/>
              </a:spcBef>
              <a:spcAft>
                <a:spcPct val="0"/>
              </a:spcAft>
              <a:buClrTx/>
              <a:buSzTx/>
              <a:buFontTx/>
              <a:buNone/>
              <a:tabLst/>
              <a:defRPr/>
            </a:pPr>
            <a:r>
              <a:rPr lang="en-US" sz="1600" dirty="0" smtClean="0"/>
              <a:t>The best learning takes place in a context in which the learner needs the knowledge in order to do something useful or interesting. Learning is more likely to stick if students are able to apply what they have learned in new contexts. A culminating project is often superior to a final exam, or a standardized test, because it requires an additional reorganizing of information in the mind of the student as he or she creates something new. Studying for a test merely rehashes what has already been learned. In the words of a student,</a:t>
            </a:r>
            <a:r>
              <a:rPr lang="en-US" sz="1600" baseline="0" dirty="0" smtClean="0"/>
              <a:t> </a:t>
            </a:r>
            <a:r>
              <a:rPr lang="en-US" sz="1600" dirty="0" smtClean="0"/>
              <a:t>“I’ve constantly got all the things I’ve learned on projects in the back of my head. </a:t>
            </a:r>
            <a:r>
              <a:rPr lang="en-US" sz="1600" u="sng" dirty="0" smtClean="0">
                <a:solidFill>
                  <a:schemeClr val="tx1"/>
                </a:solidFill>
                <a:hlinkClick r:id="rId3" tooltip="Academy at Charlemont"/>
              </a:rPr>
              <a:t>If I’m memorizing for a test, I forget it a week later.”</a:t>
            </a:r>
            <a:endParaRPr lang="en-US" sz="1600" u="sng" dirty="0" smtClean="0">
              <a:solidFill>
                <a:schemeClr val="tx1"/>
              </a:solidFill>
            </a:endParaRPr>
          </a:p>
          <a:p>
            <a:pPr marL="0" indent="0">
              <a:spcBef>
                <a:spcPts val="0"/>
              </a:spcBef>
              <a:buNone/>
            </a:pPr>
            <a:r>
              <a:rPr lang="en-US" sz="1600" dirty="0" smtClean="0"/>
              <a:t>Listening to teachers and studying for tests has little to do with life in the world of work. People in the work world create, manage, evaluate, communicate, and collaborate. </a:t>
            </a:r>
          </a:p>
          <a:p>
            <a:endParaRPr lang="en-US"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228600"/>
            <a:ext cx="4572000" cy="762000"/>
          </a:xfrm>
        </p:spPr>
      </p:sp>
      <p:sp>
        <p:nvSpPr>
          <p:cNvPr id="3" name="Notes Placeholder 2"/>
          <p:cNvSpPr>
            <a:spLocks noGrp="1"/>
          </p:cNvSpPr>
          <p:nvPr>
            <p:ph type="body" idx="1"/>
          </p:nvPr>
        </p:nvSpPr>
        <p:spPr>
          <a:xfrm>
            <a:off x="304800" y="1143000"/>
            <a:ext cx="6324600" cy="7315200"/>
          </a:xfrm>
        </p:spPr>
        <p:txBody>
          <a:bodyPr>
            <a:normAutofit/>
          </a:bodyPr>
          <a:lstStyle/>
          <a:p>
            <a:pPr marL="0" lvl="1">
              <a:spcBef>
                <a:spcPts val="0"/>
              </a:spcBef>
              <a:buClr>
                <a:schemeClr val="bg2">
                  <a:lumMod val="25000"/>
                </a:schemeClr>
              </a:buClr>
              <a:buFont typeface="Wingdings" pitchFamily="2" charset="2"/>
              <a:buNone/>
            </a:pPr>
            <a:r>
              <a:rPr lang="en-US" sz="1600" b="1" dirty="0" smtClean="0">
                <a:latin typeface="+mn-lt"/>
              </a:rPr>
              <a:t>Bullet 1- </a:t>
            </a:r>
            <a:r>
              <a:rPr lang="en-US" sz="1600" dirty="0" smtClean="0">
                <a:latin typeface="+mn-lt"/>
              </a:rPr>
              <a:t>Formative assessment is not a test item, a test, or a series of tests.</a:t>
            </a:r>
          </a:p>
          <a:p>
            <a:pPr marL="0" lvl="1">
              <a:spcBef>
                <a:spcPts val="0"/>
              </a:spcBef>
              <a:buClr>
                <a:schemeClr val="bg2">
                  <a:lumMod val="25000"/>
                </a:schemeClr>
              </a:buClr>
            </a:pPr>
            <a:endParaRPr lang="en-US" sz="1600" dirty="0" smtClean="0">
              <a:latin typeface="+mn-lt"/>
            </a:endParaRPr>
          </a:p>
          <a:p>
            <a:pPr marL="0" lvl="1">
              <a:spcBef>
                <a:spcPts val="0"/>
              </a:spcBef>
              <a:buClr>
                <a:schemeClr val="bg2">
                  <a:lumMod val="25000"/>
                </a:schemeClr>
              </a:buClr>
              <a:buFont typeface="Wingdings" pitchFamily="2" charset="2"/>
              <a:buNone/>
            </a:pPr>
            <a:r>
              <a:rPr lang="en-US" sz="1600" dirty="0" smtClean="0">
                <a:latin typeface="+mn-lt"/>
              </a:rPr>
              <a:t>Formative assessment is an intentional learning process teachers engage in with their students to gather information during the learning process to improve achievement</a:t>
            </a:r>
          </a:p>
          <a:p>
            <a:pPr marL="0" lvl="1">
              <a:spcBef>
                <a:spcPts val="0"/>
              </a:spcBef>
              <a:buClr>
                <a:schemeClr val="bg2">
                  <a:lumMod val="25000"/>
                </a:schemeClr>
              </a:buClr>
            </a:pPr>
            <a:endParaRPr lang="en-US" sz="1600" dirty="0" smtClean="0">
              <a:latin typeface="+mn-lt"/>
            </a:endParaRPr>
          </a:p>
          <a:p>
            <a:pPr marL="0" lvl="1">
              <a:spcBef>
                <a:spcPts val="0"/>
              </a:spcBef>
              <a:buClr>
                <a:schemeClr val="bg2">
                  <a:lumMod val="25000"/>
                </a:schemeClr>
              </a:buClr>
              <a:buFont typeface="Wingdings" pitchFamily="2" charset="2"/>
              <a:buNone/>
            </a:pPr>
            <a:r>
              <a:rPr lang="en-US" sz="1600" dirty="0" smtClean="0">
                <a:latin typeface="+mn-lt"/>
              </a:rPr>
              <a:t>Formative assessment is a learning partnership that involves teachers and their students taking stock of where they are in relation to their learning goals. </a:t>
            </a:r>
          </a:p>
          <a:p>
            <a:pPr marL="0" lvl="1">
              <a:spcBef>
                <a:spcPts val="0"/>
              </a:spcBef>
              <a:buClr>
                <a:schemeClr val="bg2">
                  <a:lumMod val="25000"/>
                </a:schemeClr>
              </a:buClr>
              <a:buFont typeface="Wingdings" pitchFamily="2" charset="2"/>
              <a:buNone/>
            </a:pPr>
            <a:endParaRPr lang="en-US" sz="1600" dirty="0" smtClean="0">
              <a:latin typeface="+mn-lt"/>
            </a:endParaRPr>
          </a:p>
          <a:p>
            <a:pPr marL="0" lvl="1">
              <a:spcBef>
                <a:spcPts val="0"/>
              </a:spcBef>
              <a:buClr>
                <a:schemeClr val="bg2">
                  <a:lumMod val="25000"/>
                </a:schemeClr>
              </a:buClr>
              <a:buFont typeface="Wingdings" pitchFamily="2" charset="2"/>
              <a:buChar char="Ø"/>
            </a:pPr>
            <a:r>
              <a:rPr lang="en-US" sz="1600" b="1" dirty="0" smtClean="0">
                <a:latin typeface="+mn-lt"/>
              </a:rPr>
              <a:t>Bullet 2- </a:t>
            </a:r>
            <a:r>
              <a:rPr lang="en-US" sz="1600" dirty="0" smtClean="0">
                <a:latin typeface="+mn-lt"/>
              </a:rPr>
              <a:t>Formative assessment is not a prepackaged program or set of techniques that teachers adopt and enact. </a:t>
            </a:r>
          </a:p>
          <a:p>
            <a:pPr marL="0" lvl="1">
              <a:spcBef>
                <a:spcPts val="0"/>
              </a:spcBef>
              <a:buClr>
                <a:schemeClr val="bg2">
                  <a:lumMod val="25000"/>
                </a:schemeClr>
              </a:buClr>
              <a:buFont typeface="Wingdings" pitchFamily="2" charset="2"/>
              <a:buChar char="Ø"/>
            </a:pPr>
            <a:endParaRPr lang="en-US" sz="1600" dirty="0" smtClean="0">
              <a:latin typeface="+mn-lt"/>
            </a:endParaRPr>
          </a:p>
          <a:p>
            <a:pPr marL="0" lvl="1">
              <a:spcBef>
                <a:spcPts val="0"/>
              </a:spcBef>
              <a:buClr>
                <a:schemeClr val="bg2">
                  <a:lumMod val="25000"/>
                </a:schemeClr>
              </a:buClr>
              <a:buFont typeface="Wingdings" pitchFamily="2" charset="2"/>
              <a:buChar char="Ø"/>
            </a:pPr>
            <a:r>
              <a:rPr lang="en-US" sz="1600" dirty="0" smtClean="0">
                <a:latin typeface="+mn-lt"/>
              </a:rPr>
              <a:t>Formative assessment is a philosophy of teaching and learning in which the  purpose of assessing is to inform learning, not merely to audit it. </a:t>
            </a:r>
          </a:p>
          <a:p>
            <a:pPr marL="0" lvl="1">
              <a:spcBef>
                <a:spcPts val="0"/>
              </a:spcBef>
              <a:buClr>
                <a:schemeClr val="bg2">
                  <a:lumMod val="25000"/>
                </a:schemeClr>
              </a:buClr>
            </a:pPr>
            <a:endParaRPr lang="en-US" sz="1600" dirty="0" smtClean="0">
              <a:latin typeface="+mn-lt"/>
            </a:endParaRPr>
          </a:p>
          <a:p>
            <a:pPr marL="0" lvl="1">
              <a:spcBef>
                <a:spcPts val="0"/>
              </a:spcBef>
              <a:buClr>
                <a:schemeClr val="bg2">
                  <a:lumMod val="25000"/>
                </a:schemeClr>
              </a:buClr>
              <a:buFont typeface="Wingdings" pitchFamily="2" charset="2"/>
              <a:buChar char="Ø"/>
            </a:pPr>
            <a:r>
              <a:rPr lang="en-US" sz="1600" dirty="0" smtClean="0">
                <a:latin typeface="+mn-lt"/>
              </a:rPr>
              <a:t>The formative assessment process is a fundamental reframing of the work teachers and students do day to day and minute by minute in the classroom. </a:t>
            </a:r>
          </a:p>
          <a:p>
            <a:pPr marL="0" lvl="1">
              <a:spcBef>
                <a:spcPts val="0"/>
              </a:spcBef>
              <a:buClr>
                <a:schemeClr val="bg2">
                  <a:lumMod val="25000"/>
                </a:schemeClr>
              </a:buClr>
              <a:buFont typeface="Wingdings" pitchFamily="2" charset="2"/>
              <a:buNone/>
            </a:pPr>
            <a:endParaRPr lang="en-US" sz="1600" dirty="0" smtClean="0">
              <a:latin typeface="+mn-lt"/>
            </a:endParaRPr>
          </a:p>
          <a:p>
            <a:pPr marL="0" lvl="1">
              <a:spcBef>
                <a:spcPts val="0"/>
              </a:spcBef>
              <a:buClr>
                <a:schemeClr val="bg2">
                  <a:lumMod val="25000"/>
                </a:schemeClr>
              </a:buClr>
              <a:buFont typeface="Wingdings" pitchFamily="2" charset="2"/>
              <a:buNone/>
            </a:pPr>
            <a:r>
              <a:rPr lang="en-US" sz="1600" b="1" dirty="0" smtClean="0">
                <a:latin typeface="+mn-lt"/>
              </a:rPr>
              <a:t>Bullet 3-</a:t>
            </a:r>
            <a:r>
              <a:rPr lang="en-US" sz="1600" b="1" baseline="0" dirty="0" smtClean="0">
                <a:latin typeface="+mn-lt"/>
              </a:rPr>
              <a:t> </a:t>
            </a:r>
            <a:r>
              <a:rPr lang="en-US" sz="1600" dirty="0" smtClean="0">
                <a:latin typeface="+mn-lt"/>
              </a:rPr>
              <a:t>To be considered part of the formative assessment process, information gathered must be used to inform the learning of </a:t>
            </a:r>
            <a:r>
              <a:rPr lang="en-US" sz="1600" i="1" dirty="0" smtClean="0">
                <a:latin typeface="+mn-lt"/>
              </a:rPr>
              <a:t>current</a:t>
            </a:r>
            <a:r>
              <a:rPr lang="en-US" sz="1600" dirty="0" smtClean="0">
                <a:latin typeface="+mn-lt"/>
              </a:rPr>
              <a:t> students. </a:t>
            </a:r>
          </a:p>
          <a:p>
            <a:pPr marL="0" lvl="1">
              <a:spcBef>
                <a:spcPts val="0"/>
              </a:spcBef>
              <a:buClr>
                <a:schemeClr val="bg2">
                  <a:lumMod val="25000"/>
                </a:schemeClr>
              </a:buClr>
            </a:pPr>
            <a:endParaRPr lang="en-US" sz="1600" dirty="0" smtClean="0">
              <a:latin typeface="+mn-lt"/>
            </a:endParaRPr>
          </a:p>
          <a:p>
            <a:pPr marL="0" lvl="1">
              <a:spcBef>
                <a:spcPts val="0"/>
              </a:spcBef>
              <a:buClr>
                <a:schemeClr val="bg2">
                  <a:lumMod val="25000"/>
                </a:schemeClr>
              </a:buClr>
              <a:buFont typeface="Wingdings" pitchFamily="2" charset="2"/>
              <a:buChar char="Ø"/>
            </a:pPr>
            <a:r>
              <a:rPr lang="en-US" sz="1600" dirty="0" smtClean="0">
                <a:latin typeface="+mn-lt"/>
              </a:rPr>
              <a:t>Although the quality of teaching rises as a result of formative assessment, the intended outcome must be to raise the learning and achievement of the students currently in the classroom on the concepts, processes, and skills that formed the basis for the assessment. </a:t>
            </a:r>
            <a:endParaRPr lang="en-US" sz="1600" dirty="0" smtClean="0"/>
          </a:p>
          <a:p>
            <a:pPr lvl="1">
              <a:spcBef>
                <a:spcPts val="0"/>
              </a:spcBef>
              <a:buClr>
                <a:schemeClr val="bg2">
                  <a:lumMod val="25000"/>
                </a:schemeClr>
              </a:buClr>
              <a:buFont typeface="Wingdings" pitchFamily="2" charset="2"/>
              <a:buNone/>
            </a:pPr>
            <a:endParaRPr lang="en-US" sz="1600" dirty="0" smtClean="0">
              <a:latin typeface="+mn-lt"/>
            </a:endParaRPr>
          </a:p>
          <a:p>
            <a:pPr lvl="1">
              <a:spcBef>
                <a:spcPts val="0"/>
              </a:spcBef>
              <a:buClr>
                <a:schemeClr val="bg2">
                  <a:lumMod val="25000"/>
                </a:schemeClr>
              </a:buClr>
              <a:buFont typeface="Wingdings" pitchFamily="2" charset="2"/>
              <a:buNone/>
            </a:pPr>
            <a:endParaRPr lang="en-US" sz="1600" dirty="0" smtClean="0">
              <a:latin typeface="+mn-lt"/>
            </a:endParaRPr>
          </a:p>
          <a:p>
            <a:pPr lvl="1">
              <a:spcBef>
                <a:spcPts val="0"/>
              </a:spcBef>
              <a:buClr>
                <a:schemeClr val="bg2">
                  <a:lumMod val="25000"/>
                </a:schemeClr>
              </a:buClr>
              <a:buFont typeface="Wingdings" pitchFamily="2" charset="2"/>
              <a:buNone/>
            </a:pPr>
            <a:endParaRPr lang="en-US" sz="1600" dirty="0" smtClean="0">
              <a:latin typeface="+mn-lt"/>
            </a:endParaRPr>
          </a:p>
          <a:p>
            <a:pPr lvl="1">
              <a:spcBef>
                <a:spcPts val="0"/>
              </a:spcBef>
              <a:buClr>
                <a:schemeClr val="bg2">
                  <a:lumMod val="25000"/>
                </a:schemeClr>
              </a:buClr>
              <a:buFont typeface="Wingdings" pitchFamily="2" charset="2"/>
              <a:buNone/>
            </a:pPr>
            <a:endParaRPr lang="en-US" sz="1600" dirty="0" smtClean="0">
              <a:latin typeface="+mn-lt"/>
            </a:endParaRPr>
          </a:p>
          <a:p>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Brooke- so,</a:t>
            </a:r>
            <a:r>
              <a:rPr lang="en-US" sz="1600" baseline="0" dirty="0" smtClean="0"/>
              <a:t> would you like to retake your assessment now? Any changes you’d make to your original answers? Have you grown in your understanding of formative assessment?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James- Any</a:t>
            </a:r>
            <a:r>
              <a:rPr lang="en-US" sz="1600" baseline="0" dirty="0" smtClean="0"/>
              <a:t>thing? Anyone?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James- Choose up to 3 participants</a:t>
            </a:r>
            <a:r>
              <a:rPr lang="en-US" sz="1600" baseline="0" dirty="0" smtClean="0"/>
              <a:t> to share questions, and or observations.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We’ve got resources to help you</a:t>
            </a:r>
            <a:r>
              <a:rPr lang="en-US" sz="1600" baseline="0" dirty="0" smtClean="0"/>
              <a:t> go from pushing to…</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Taking</a:t>
            </a:r>
            <a:r>
              <a:rPr lang="en-US" sz="1600" baseline="0" dirty="0" smtClean="0"/>
              <a:t> in the scenery from a whole new perspective. </a:t>
            </a:r>
          </a:p>
          <a:p>
            <a:r>
              <a:rPr lang="en-US" sz="1600" baseline="0" dirty="0" smtClean="0"/>
              <a:t>For starters, there’s a session on FALs this Friday, facilitated by Vicki Mixon, our trainer, and Melissa Stewart, a cohort one convert. Attend, enjoy, learn. </a:t>
            </a:r>
          </a:p>
          <a:p>
            <a:r>
              <a:rPr lang="en-US" sz="1600" baseline="0" dirty="0" smtClean="0"/>
              <a:t>Also, we will post this session on GSO, so that you may access these slides, and the resources listed on the last slides of this presentation. </a:t>
            </a:r>
          </a:p>
          <a:p>
            <a:r>
              <a:rPr lang="en-US" sz="1600" baseline="0" dirty="0" smtClean="0"/>
              <a:t>So, to sum up this portion of our presentation: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This</a:t>
            </a:r>
            <a:r>
              <a:rPr lang="en-US" sz="1600" baseline="0" dirty="0" smtClean="0"/>
              <a:t> concludes the FAL segment of this presentation. </a:t>
            </a:r>
          </a:p>
          <a:p>
            <a:r>
              <a:rPr lang="en-US" sz="1600" baseline="0" dirty="0" smtClean="0"/>
              <a:t>Now Brooke Kline, Lead Mathematics Specialist, will share updates about the Georgia Mathematics Program. Prepare to be riveted.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Brooke- 2:36- 2:40 </a:t>
            </a:r>
          </a:p>
          <a:p>
            <a:r>
              <a:rPr lang="en-US" sz="1600" dirty="0" smtClean="0"/>
              <a:t>Let’s start by taking a look</a:t>
            </a:r>
            <a:r>
              <a:rPr lang="en-US" sz="1600" baseline="0" dirty="0" smtClean="0"/>
              <a:t> at a few statements about education and learning. As we look at the next 4 slides, discuss with your neighbors whether you believe these statements to be true or false.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sz="1600" dirty="0" smtClean="0"/>
              <a:t>Here is your call to Action…things we are asking</a:t>
            </a:r>
            <a:r>
              <a:rPr lang="en-US" sz="1600" baseline="0" dirty="0" smtClean="0"/>
              <a:t> you to do… (</a:t>
            </a:r>
            <a:r>
              <a:rPr lang="en-US" sz="1600" i="1" baseline="0" dirty="0" smtClean="0"/>
              <a:t>paraphrase slide</a:t>
            </a:r>
            <a:r>
              <a:rPr lang="en-US" sz="1600" i="0" baseline="0" dirty="0" smtClean="0"/>
              <a:t>)</a:t>
            </a:r>
          </a:p>
          <a:p>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87575" y="685800"/>
            <a:ext cx="2482850" cy="1862138"/>
          </a:xfrm>
        </p:spPr>
      </p:sp>
      <p:sp>
        <p:nvSpPr>
          <p:cNvPr id="3" name="Notes Placeholder 2"/>
          <p:cNvSpPr>
            <a:spLocks noGrp="1"/>
          </p:cNvSpPr>
          <p:nvPr>
            <p:ph type="body" idx="1"/>
          </p:nvPr>
        </p:nvSpPr>
        <p:spPr>
          <a:xfrm>
            <a:off x="686421" y="2698231"/>
            <a:ext cx="5485158" cy="5760283"/>
          </a:xfrm>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sz="1600" i="0" baseline="0" dirty="0" smtClean="0"/>
              <a:t>Also…follow us on twitter at </a:t>
            </a:r>
            <a:r>
              <a:rPr lang="en-US" sz="1600" i="0" baseline="0" dirty="0" err="1" smtClean="0"/>
              <a:t>GaDOEMath</a:t>
            </a:r>
            <a:r>
              <a:rPr lang="en-US" sz="1600" i="0" baseline="0" dirty="0" smtClean="0"/>
              <a:t>…we are tweeting</a:t>
            </a:r>
            <a:endParaRPr lang="en-US" sz="1600" dirty="0" smtClean="0"/>
          </a:p>
          <a:p>
            <a:pPr>
              <a:buFont typeface="Arial" pitchFamily="34" charset="0"/>
              <a:buChar char="•"/>
            </a:pPr>
            <a:r>
              <a:rPr lang="en-US" sz="1600" dirty="0" smtClean="0"/>
              <a:t>Thank you for your time and attention</a:t>
            </a:r>
            <a:r>
              <a:rPr lang="en-US" sz="1600" baseline="0" dirty="0" smtClean="0"/>
              <a:t> and please do not hesitate to contact us.</a:t>
            </a:r>
            <a:endParaRPr lang="en-US" sz="160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52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Brooke- 2:36- 2:40 </a:t>
            </a:r>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Brooke- 2:36- 2:40 </a:t>
            </a:r>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Brooke- 2:36- 2:40 </a:t>
            </a:r>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baseline="0" dirty="0" smtClean="0"/>
              <a:t>Brooke- </a:t>
            </a:r>
            <a:r>
              <a:rPr lang="en-US" sz="1600" dirty="0" smtClean="0"/>
              <a:t>2:40-</a:t>
            </a:r>
          </a:p>
          <a:p>
            <a:r>
              <a:rPr lang="en-US" sz="1600" baseline="0" dirty="0" smtClean="0"/>
              <a:t>just a reminder.</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B5E39600-3936-4E6D-8F40-BE01B26A8616}" type="datetimeFigureOut">
              <a:rPr lang="en-US"/>
              <a:pPr>
                <a:defRPr/>
              </a:pPr>
              <a:t>10/15/2012</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1409A244-E68A-4735-B831-F60DA43AA61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9"/>
          <p:cNvSpPr>
            <a:spLocks noGrp="1" noChangeArrowheads="1"/>
          </p:cNvSpPr>
          <p:nvPr>
            <p:ph type="dt" sz="half" idx="10"/>
          </p:nvPr>
        </p:nvSpPr>
        <p:spPr>
          <a:ln/>
        </p:spPr>
        <p:txBody>
          <a:bodyPr/>
          <a:lstStyle>
            <a:lvl1pPr>
              <a:defRPr/>
            </a:lvl1pPr>
          </a:lstStyle>
          <a:p>
            <a:pPr>
              <a:defRPr/>
            </a:pPr>
            <a:endParaRPr lang="en-GB"/>
          </a:p>
        </p:txBody>
      </p:sp>
      <p:sp>
        <p:nvSpPr>
          <p:cNvPr id="5" name="Rectangle 70"/>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GB"/>
          </a:p>
        </p:txBody>
      </p:sp>
      <p:sp>
        <p:nvSpPr>
          <p:cNvPr id="6" name="Rectangle 71"/>
          <p:cNvSpPr>
            <a:spLocks noGrp="1" noChangeArrowheads="1"/>
          </p:cNvSpPr>
          <p:nvPr>
            <p:ph type="sldNum" sz="quarter" idx="12"/>
          </p:nvPr>
        </p:nvSpPr>
        <p:spPr>
          <a:ln/>
        </p:spPr>
        <p:txBody>
          <a:bodyPr/>
          <a:lstStyle>
            <a:lvl1pPr>
              <a:defRPr/>
            </a:lvl1pPr>
          </a:lstStyle>
          <a:p>
            <a:pPr>
              <a:defRPr/>
            </a:pPr>
            <a:fld id="{1AE83D16-B5CD-4324-87CE-3F946DFB1E24}" type="slidenum">
              <a:rPr lang="en-GB"/>
              <a:pPr>
                <a:defRPr/>
              </a:pPr>
              <a:t>‹#›</a:t>
            </a:fld>
            <a:endParaRPr lang="en-GB"/>
          </a:p>
        </p:txBody>
      </p:sp>
    </p:spTree>
  </p:cSld>
  <p:clrMapOvr>
    <a:masterClrMapping/>
  </p:clrMapOvr>
  <p:transition spd="slow" advClick="0" advTm="60000">
    <p:wheel spokes="8"/>
    <p:sndAc>
      <p:stSnd>
        <p:snd r:embed="rId1" name="click.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0309D2E-34C9-48C3-B403-32849917A2F7}" type="datetime1">
              <a:rPr lang="en-US"/>
              <a:pPr>
                <a:defRPr/>
              </a:pPr>
              <a:t>10/15/2012</a:t>
            </a:fld>
            <a:endParaRPr lang="en-US" dirty="0"/>
          </a:p>
        </p:txBody>
      </p:sp>
      <p:sp>
        <p:nvSpPr>
          <p:cNvPr id="6" name="Slide Number Placeholder 5"/>
          <p:cNvSpPr>
            <a:spLocks noGrp="1"/>
          </p:cNvSpPr>
          <p:nvPr>
            <p:ph type="sldNum" sz="quarter" idx="11"/>
          </p:nvPr>
        </p:nvSpPr>
        <p:spPr/>
        <p:txBody>
          <a:bodyPr/>
          <a:lstStyle>
            <a:lvl1pPr>
              <a:defRPr/>
            </a:lvl1pPr>
          </a:lstStyle>
          <a:p>
            <a:pPr>
              <a:defRPr/>
            </a:pPr>
            <a:fld id="{CD52D1F2-4EB4-4B72-92C4-98B5E9C1BBB7}"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5"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solidFill>
                <a:latin typeface="+mn-lt"/>
                <a:cs typeface="+mn-cs"/>
              </a:defRPr>
            </a:lvl1pPr>
          </a:lstStyle>
          <a:p>
            <a:pPr>
              <a:defRPr/>
            </a:pPr>
            <a:fld id="{AC6A99B8-274A-48BC-9E42-2155AA63DBC7}" type="datetimeFigureOut">
              <a:rPr lang="en-US"/>
              <a:pPr>
                <a:defRPr/>
              </a:pPr>
              <a:t>10/15/2012</a:t>
            </a:fld>
            <a:endParaRPr lang="en-US"/>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solidFill>
                <a:latin typeface="+mn-lt"/>
                <a:cs typeface="+mn-cs"/>
              </a:defRPr>
            </a:lvl1pPr>
          </a:lstStyle>
          <a:p>
            <a:pPr>
              <a:defRPr/>
            </a:pPr>
            <a:fld id="{262921E6-2EC2-4B9B-9D8F-10428B86F48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4" r:id="rId1"/>
    <p:sldLayoutId id="2147483666" r:id="rId2"/>
    <p:sldLayoutId id="2147483668" r:id="rId3"/>
  </p:sldLayoutIdLst>
  <p:txStyles>
    <p:title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Arial Narrow" pitchFamily="34" charset="0"/>
        </a:defRPr>
      </a:lvl2pPr>
      <a:lvl3pPr algn="ctr" rtl="0" fontAlgn="base">
        <a:spcBef>
          <a:spcPct val="0"/>
        </a:spcBef>
        <a:spcAft>
          <a:spcPct val="0"/>
        </a:spcAft>
        <a:defRPr sz="4400" b="1">
          <a:solidFill>
            <a:schemeClr val="tx1"/>
          </a:solidFill>
          <a:latin typeface="Arial Narrow" pitchFamily="34" charset="0"/>
        </a:defRPr>
      </a:lvl3pPr>
      <a:lvl4pPr algn="ctr" rtl="0" fontAlgn="base">
        <a:spcBef>
          <a:spcPct val="0"/>
        </a:spcBef>
        <a:spcAft>
          <a:spcPct val="0"/>
        </a:spcAft>
        <a:defRPr sz="4400" b="1">
          <a:solidFill>
            <a:schemeClr val="tx1"/>
          </a:solidFill>
          <a:latin typeface="Arial Narrow" pitchFamily="34" charset="0"/>
        </a:defRPr>
      </a:lvl4pPr>
      <a:lvl5pPr algn="ctr" rtl="0" fontAlgn="base">
        <a:spcBef>
          <a:spcPct val="0"/>
        </a:spcBef>
        <a:spcAft>
          <a:spcPct val="0"/>
        </a:spcAft>
        <a:defRPr sz="4400" b="1">
          <a:solidFill>
            <a:schemeClr val="tx1"/>
          </a:solidFill>
          <a:latin typeface="Arial Narrow"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tags" Target="../tags/tag1.xml"/><Relationship Id="rId2" Type="http://schemas.openxmlformats.org/officeDocument/2006/relationships/control" Target="../activeX/activeX1.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notesSlide" Target="../notesSlides/notesSlide3.xml"/><Relationship Id="rId4"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33.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4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hyperlink" Target="http://ccgpsmathematicsk-5.wikispaces.com/"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 Id="rId5" Type="http://schemas.openxmlformats.org/officeDocument/2006/relationships/hyperlink" Target="https://www.georgiastandards.org/Common-Core/Pages/Math-PL-Sessions.aspx" TargetMode="External"/><Relationship Id="rId4" Type="http://schemas.openxmlformats.org/officeDocument/2006/relationships/hyperlink" Target="http://ccgpsmathematics6-8.wikispaces.com/"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mailto:bkline@doe.k12.ga.us" TargetMode="External"/><Relationship Id="rId2" Type="http://schemas.openxmlformats.org/officeDocument/2006/relationships/notesSlide" Target="../notesSlides/notesSlide51.xml"/><Relationship Id="rId1" Type="http://schemas.openxmlformats.org/officeDocument/2006/relationships/slideLayout" Target="../slideLayouts/slideLayout3.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hyperlink" Target="mailto:jpratt@doe.k12.ga.us"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http://map.mathshell.org/" TargetMode="External"/><Relationship Id="rId2" Type="http://schemas.openxmlformats.org/officeDocument/2006/relationships/notesSlide" Target="../notesSlides/notesSlide52.xml"/><Relationship Id="rId1" Type="http://schemas.openxmlformats.org/officeDocument/2006/relationships/slideLayout" Target="../slideLayouts/slideLayout3.xml"/><Relationship Id="rId5" Type="http://schemas.openxmlformats.org/officeDocument/2006/relationships/hyperlink" Target="http://larryferlazzo.edublogs.org/2010/08/22/the-best-resources-for-learning-about-formative-assessment/" TargetMode="External"/><Relationship Id="rId4" Type="http://schemas.openxmlformats.org/officeDocument/2006/relationships/hyperlink" Target="http://www.insidemathematics.org/"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bmp"/>
          <p:cNvPicPr>
            <a:picLocks noChangeAspect="1"/>
          </p:cNvPicPr>
          <p:nvPr/>
        </p:nvPicPr>
        <p:blipFill>
          <a:blip r:embed="rId3" cstate="print"/>
          <a:stretch>
            <a:fillRect/>
          </a:stretch>
        </p:blipFill>
        <p:spPr>
          <a:xfrm>
            <a:off x="2895600" y="0"/>
            <a:ext cx="5520473" cy="5105400"/>
          </a:xfrm>
          <a:prstGeom prst="rect">
            <a:avLst/>
          </a:prstGeom>
          <a:ln>
            <a:solidFill>
              <a:schemeClr val="tx1"/>
            </a:solidFill>
          </a:ln>
        </p:spPr>
      </p:pic>
      <p:pic>
        <p:nvPicPr>
          <p:cNvPr id="4" name="Picture 3" descr="imagesCAEVZFFM.jpg"/>
          <p:cNvPicPr>
            <a:picLocks noChangeAspect="1"/>
          </p:cNvPicPr>
          <p:nvPr/>
        </p:nvPicPr>
        <p:blipFill>
          <a:blip r:embed="rId4" cstate="print"/>
          <a:srcRect t="41791" r="47809"/>
          <a:stretch>
            <a:fillRect/>
          </a:stretch>
        </p:blipFill>
        <p:spPr>
          <a:xfrm>
            <a:off x="1676400" y="4495800"/>
            <a:ext cx="1657039" cy="1479958"/>
          </a:xfrm>
          <a:prstGeom prst="rect">
            <a:avLst/>
          </a:prstGeom>
          <a:solidFill>
            <a:srgbClr val="FFEC9B"/>
          </a:solidFill>
        </p:spPr>
      </p:pic>
      <p:cxnSp>
        <p:nvCxnSpPr>
          <p:cNvPr id="6" name="Straight Connector 5"/>
          <p:cNvCxnSpPr/>
          <p:nvPr/>
        </p:nvCxnSpPr>
        <p:spPr>
          <a:xfrm>
            <a:off x="2895600" y="4495800"/>
            <a:ext cx="0" cy="38100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3124200" y="5105400"/>
            <a:ext cx="228600" cy="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57200" y="381000"/>
            <a:ext cx="2133600" cy="1754326"/>
          </a:xfrm>
          <a:prstGeom prst="rect">
            <a:avLst/>
          </a:prstGeom>
          <a:noFill/>
        </p:spPr>
        <p:txBody>
          <a:bodyPr wrap="square" rtlCol="0">
            <a:spAutoFit/>
          </a:bodyPr>
          <a:lstStyle/>
          <a:p>
            <a:r>
              <a:rPr lang="en-US" dirty="0" smtClean="0"/>
              <a:t>Please find and fill</a:t>
            </a:r>
          </a:p>
          <a:p>
            <a:r>
              <a:rPr lang="en-US" dirty="0" smtClean="0"/>
              <a:t>out your FAL</a:t>
            </a:r>
          </a:p>
          <a:p>
            <a:r>
              <a:rPr lang="en-US" dirty="0" smtClean="0"/>
              <a:t>pre-assessment. </a:t>
            </a:r>
          </a:p>
          <a:p>
            <a:r>
              <a:rPr lang="en-US" dirty="0" smtClean="0"/>
              <a:t>If you don’t know the answer, leave it blank. </a:t>
            </a:r>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1" y="457200"/>
            <a:ext cx="8839199" cy="5355312"/>
          </a:xfrm>
          <a:prstGeom prst="rect">
            <a:avLst/>
          </a:prstGeom>
          <a:solidFill>
            <a:schemeClr val="bg2">
              <a:lumMod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p>
            <a:endParaRPr lang="en-US" dirty="0" smtClean="0"/>
          </a:p>
          <a:p>
            <a:pPr>
              <a:buFont typeface="Arial" pitchFamily="34" charset="0"/>
              <a:buChar char="•"/>
            </a:pPr>
            <a:r>
              <a:rPr lang="en-US" sz="3200" b="1" dirty="0" smtClean="0"/>
              <a:t>2011-2012</a:t>
            </a:r>
            <a:r>
              <a:rPr lang="en-US" sz="3200" dirty="0" smtClean="0"/>
              <a:t>- Cohort 1: Six districts piloted FALs</a:t>
            </a:r>
          </a:p>
          <a:p>
            <a:endParaRPr lang="en-US" sz="3200" dirty="0" smtClean="0"/>
          </a:p>
          <a:p>
            <a:pPr>
              <a:buFont typeface="Arial" pitchFamily="34" charset="0"/>
              <a:buChar char="•"/>
            </a:pPr>
            <a:r>
              <a:rPr lang="en-US" sz="3200" b="1" dirty="0" smtClean="0"/>
              <a:t>2012-2013</a:t>
            </a:r>
            <a:r>
              <a:rPr lang="en-US" sz="3200" dirty="0" smtClean="0"/>
              <a:t>- Cohort 2: 52 districts training in     	            FALs</a:t>
            </a:r>
          </a:p>
          <a:p>
            <a:endParaRPr lang="en-US" sz="3200" dirty="0" smtClean="0"/>
          </a:p>
          <a:p>
            <a:pPr>
              <a:buFont typeface="Arial" pitchFamily="34" charset="0"/>
              <a:buChar char="•"/>
            </a:pPr>
            <a:r>
              <a:rPr lang="en-US" sz="3200" dirty="0" smtClean="0"/>
              <a:t>60 FALs currently aligned to CCGPS </a:t>
            </a:r>
          </a:p>
          <a:p>
            <a:r>
              <a:rPr lang="en-US" sz="3200" dirty="0" smtClean="0"/>
              <a:t>              (MS &amp; HS)</a:t>
            </a:r>
          </a:p>
          <a:p>
            <a:endParaRPr lang="en-US" sz="3200" dirty="0" smtClean="0"/>
          </a:p>
          <a:p>
            <a:pPr>
              <a:buFont typeface="Arial" pitchFamily="34" charset="0"/>
              <a:buChar char="•"/>
            </a:pPr>
            <a:r>
              <a:rPr lang="en-US" sz="3200" dirty="0" smtClean="0"/>
              <a:t>Some frameworks now have FALs embedded</a:t>
            </a:r>
          </a:p>
          <a:p>
            <a:endParaRPr lang="en-US" dirty="0" smtClean="0"/>
          </a:p>
          <a:p>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1" y="304800"/>
            <a:ext cx="8839199" cy="5262979"/>
          </a:xfrm>
          <a:prstGeom prst="rect">
            <a:avLst/>
          </a:prstGeom>
          <a:solidFill>
            <a:schemeClr val="bg2">
              <a:lumMod val="90000"/>
            </a:schemeClr>
          </a:solidFill>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p>
            <a:endParaRPr lang="en-US" sz="3200" dirty="0" smtClean="0"/>
          </a:p>
          <a:p>
            <a:pPr>
              <a:buFont typeface="Arial" pitchFamily="34" charset="0"/>
              <a:buChar char="•"/>
            </a:pPr>
            <a:r>
              <a:rPr lang="en-US" sz="3200" dirty="0" smtClean="0"/>
              <a:t>Formative Assessment Lessons (FAL) are currently in use in several districts. </a:t>
            </a:r>
          </a:p>
          <a:p>
            <a:pPr>
              <a:buFont typeface="Arial" pitchFamily="34" charset="0"/>
              <a:buChar char="•"/>
            </a:pPr>
            <a:endParaRPr lang="en-US" sz="3200" dirty="0" smtClean="0"/>
          </a:p>
          <a:p>
            <a:pPr>
              <a:buFont typeface="Arial" pitchFamily="34" charset="0"/>
              <a:buChar char="•"/>
            </a:pPr>
            <a:r>
              <a:rPr lang="en-US" sz="3200" dirty="0" smtClean="0"/>
              <a:t>The use of FAL by districts is growing.</a:t>
            </a:r>
          </a:p>
          <a:p>
            <a:pPr>
              <a:buFont typeface="Arial" pitchFamily="34" charset="0"/>
              <a:buChar char="•"/>
            </a:pPr>
            <a:endParaRPr lang="en-US" sz="3200" dirty="0" smtClean="0"/>
          </a:p>
          <a:p>
            <a:r>
              <a:rPr lang="en-US" sz="3200" dirty="0" smtClean="0"/>
              <a:t>                             </a:t>
            </a:r>
            <a:r>
              <a:rPr lang="en-US" sz="4000" dirty="0" smtClean="0"/>
              <a:t>Why?</a:t>
            </a:r>
            <a:r>
              <a:rPr lang="en-US" sz="3200" dirty="0" smtClean="0"/>
              <a:t> </a:t>
            </a:r>
          </a:p>
          <a:p>
            <a:endParaRPr lang="en-US" sz="3200" dirty="0" smtClean="0"/>
          </a:p>
          <a:p>
            <a:endParaRPr lang="en-US" dirty="0" smtClean="0"/>
          </a:p>
          <a:p>
            <a:endParaRPr lang="en-US" dirty="0" smtClean="0"/>
          </a:p>
          <a:p>
            <a:endParaRPr lang="en-US" dirty="0" smtClean="0"/>
          </a:p>
          <a:p>
            <a:endParaRPr lang="en-US" dirty="0"/>
          </a:p>
        </p:txBody>
      </p:sp>
      <p:pic>
        <p:nvPicPr>
          <p:cNvPr id="3" name="Picture 2" descr="imagesCAGT1JOT.jpg"/>
          <p:cNvPicPr>
            <a:picLocks noChangeAspect="1"/>
          </p:cNvPicPr>
          <p:nvPr/>
        </p:nvPicPr>
        <p:blipFill>
          <a:blip r:embed="rId3" cstate="print"/>
          <a:stretch>
            <a:fillRect/>
          </a:stretch>
        </p:blipFill>
        <p:spPr>
          <a:xfrm>
            <a:off x="4876800" y="3733800"/>
            <a:ext cx="3962400" cy="2438400"/>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CAPXEJHE.jpg"/>
          <p:cNvPicPr>
            <a:picLocks noChangeAspect="1"/>
          </p:cNvPicPr>
          <p:nvPr/>
        </p:nvPicPr>
        <p:blipFill>
          <a:blip r:embed="rId3" cstate="print">
            <a:lum bright="10000" contrast="2000"/>
          </a:blip>
          <a:stretch>
            <a:fillRect/>
          </a:stretch>
        </p:blipFill>
        <p:spPr>
          <a:xfrm>
            <a:off x="1176119" y="917870"/>
            <a:ext cx="6791763" cy="5022261"/>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31-728.jpg"/>
          <p:cNvPicPr>
            <a:picLocks noChangeAspect="1"/>
          </p:cNvPicPr>
          <p:nvPr/>
        </p:nvPicPr>
        <p:blipFill>
          <a:blip r:embed="rId3" cstate="print"/>
          <a:stretch>
            <a:fillRect/>
          </a:stretch>
        </p:blipFill>
        <p:spPr>
          <a:xfrm>
            <a:off x="1798320" y="1348740"/>
            <a:ext cx="5547360" cy="4160520"/>
          </a:xfrm>
          <a:prstGeom prst="rect">
            <a:avLst/>
          </a:prstGeom>
          <a:ln>
            <a:solidFill>
              <a:schemeClr val="bg2">
                <a:lumMod val="25000"/>
              </a:schemeClr>
            </a:solidFill>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1371600"/>
            <a:ext cx="7543800" cy="4401205"/>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pPr>
            <a:endParaRPr lang="en-US" sz="2800" dirty="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p:txBody>
      </p:sp>
      <p:sp>
        <p:nvSpPr>
          <p:cNvPr id="3" name="TextBox 2"/>
          <p:cNvSpPr txBox="1"/>
          <p:nvPr/>
        </p:nvSpPr>
        <p:spPr>
          <a:xfrm>
            <a:off x="304800" y="152401"/>
            <a:ext cx="8077200" cy="954107"/>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Convince a bored 15 year old that math is vital to her survival. </a:t>
            </a:r>
            <a:endParaRPr lang="en-US" sz="2800" dirty="0"/>
          </a:p>
        </p:txBody>
      </p:sp>
      <p:pic>
        <p:nvPicPr>
          <p:cNvPr id="4" name="Picture 3" descr="monkey see.bmp"/>
          <p:cNvPicPr>
            <a:picLocks noChangeAspect="1"/>
          </p:cNvPicPr>
          <p:nvPr/>
        </p:nvPicPr>
        <p:blipFill>
          <a:blip r:embed="rId3" cstate="print"/>
          <a:stretch>
            <a:fillRect/>
          </a:stretch>
        </p:blipFill>
        <p:spPr>
          <a:xfrm>
            <a:off x="1828800" y="1676400"/>
            <a:ext cx="4781353" cy="3581400"/>
          </a:xfrm>
          <a:prstGeom prst="rect">
            <a:avLst/>
          </a:prstGeom>
          <a:ln>
            <a:solidFill>
              <a:schemeClr val="bg2">
                <a:lumMod val="25000"/>
              </a:schemeClr>
            </a:solidFill>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1066800"/>
            <a:ext cx="7543800" cy="4832092"/>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spcBef>
                <a:spcPts val="0"/>
              </a:spcBef>
              <a:buClr>
                <a:schemeClr val="bg2">
                  <a:lumMod val="25000"/>
                </a:schemeClr>
              </a:buClr>
              <a:buFont typeface="Courier New" pitchFamily="49" charset="0"/>
              <a:buChar char="o"/>
            </a:pPr>
            <a:r>
              <a:rPr lang="en-US" sz="2800" b="1" dirty="0" smtClean="0">
                <a:latin typeface="Bell MT" pitchFamily="18" charset="0"/>
              </a:rPr>
              <a:t>Imitative</a:t>
            </a: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pPr>
            <a:endParaRPr lang="en-US" sz="2800" dirty="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p:txBody>
      </p:sp>
      <p:sp>
        <p:nvSpPr>
          <p:cNvPr id="3" name="TextBox 2"/>
          <p:cNvSpPr txBox="1"/>
          <p:nvPr/>
        </p:nvSpPr>
        <p:spPr>
          <a:xfrm>
            <a:off x="304800" y="228600"/>
            <a:ext cx="2590800" cy="52322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Bad Math? </a:t>
            </a:r>
            <a:endParaRPr lang="en-US" sz="2800" dirty="0"/>
          </a:p>
        </p:txBody>
      </p:sp>
      <p:pic>
        <p:nvPicPr>
          <p:cNvPr id="4" name="Picture 3" descr="monkey see.bmp"/>
          <p:cNvPicPr>
            <a:picLocks noChangeAspect="1"/>
          </p:cNvPicPr>
          <p:nvPr/>
        </p:nvPicPr>
        <p:blipFill>
          <a:blip r:embed="rId3" cstate="print"/>
          <a:stretch>
            <a:fillRect/>
          </a:stretch>
        </p:blipFill>
        <p:spPr>
          <a:xfrm>
            <a:off x="1219200" y="1676400"/>
            <a:ext cx="6172200" cy="3581400"/>
          </a:xfrm>
          <a:prstGeom prst="rect">
            <a:avLst/>
          </a:prstGeom>
          <a:ln>
            <a:solidFill>
              <a:schemeClr val="bg2">
                <a:lumMod val="25000"/>
              </a:schemeClr>
            </a:solidFill>
          </a:ln>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1066800"/>
            <a:ext cx="7543800" cy="4832092"/>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spcBef>
                <a:spcPts val="0"/>
              </a:spcBef>
              <a:buClr>
                <a:schemeClr val="bg2">
                  <a:lumMod val="25000"/>
                </a:schemeClr>
              </a:buClr>
              <a:buFont typeface="Courier New" pitchFamily="49" charset="0"/>
              <a:buChar char="o"/>
            </a:pPr>
            <a:r>
              <a:rPr lang="en-US" sz="2800" b="1" dirty="0" smtClean="0">
                <a:latin typeface="Bell MT" pitchFamily="18" charset="0"/>
              </a:rPr>
              <a:t>Passive/receptive</a:t>
            </a: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pPr>
            <a:endParaRPr lang="en-US" sz="2800" dirty="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p:txBody>
      </p:sp>
      <p:sp>
        <p:nvSpPr>
          <p:cNvPr id="3" name="TextBox 2"/>
          <p:cNvSpPr txBox="1"/>
          <p:nvPr/>
        </p:nvSpPr>
        <p:spPr>
          <a:xfrm>
            <a:off x="304800" y="228600"/>
            <a:ext cx="2590800" cy="52322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Bad Math? </a:t>
            </a:r>
            <a:endParaRPr lang="en-US" sz="2800" dirty="0"/>
          </a:p>
        </p:txBody>
      </p:sp>
      <p:pic>
        <p:nvPicPr>
          <p:cNvPr id="4" name="Picture 3" descr="monkey see.bmp"/>
          <p:cNvPicPr>
            <a:picLocks noChangeAspect="1"/>
          </p:cNvPicPr>
          <p:nvPr/>
        </p:nvPicPr>
        <p:blipFill>
          <a:blip r:embed="rId3" cstate="print"/>
          <a:stretch>
            <a:fillRect/>
          </a:stretch>
        </p:blipFill>
        <p:spPr>
          <a:xfrm>
            <a:off x="1752600" y="1676400"/>
            <a:ext cx="5029200" cy="3581400"/>
          </a:xfrm>
          <a:prstGeom prst="rect">
            <a:avLst/>
          </a:prstGeom>
          <a:ln>
            <a:solidFill>
              <a:schemeClr val="bg2">
                <a:lumMod val="25000"/>
              </a:schemeClr>
            </a:solidFill>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1066800"/>
            <a:ext cx="7543800" cy="4832092"/>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spcBef>
                <a:spcPts val="0"/>
              </a:spcBef>
              <a:buClr>
                <a:schemeClr val="bg2">
                  <a:lumMod val="25000"/>
                </a:schemeClr>
              </a:buClr>
              <a:buFont typeface="Courier New" pitchFamily="49" charset="0"/>
              <a:buChar char="o"/>
            </a:pPr>
            <a:r>
              <a:rPr lang="en-US" sz="2800" b="1" dirty="0" smtClean="0">
                <a:latin typeface="Bell MT" pitchFamily="18" charset="0"/>
              </a:rPr>
              <a:t>Minimal student explanations, comparisons</a:t>
            </a: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pPr>
            <a:endParaRPr lang="en-US" sz="2800" dirty="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p:txBody>
      </p:sp>
      <p:sp>
        <p:nvSpPr>
          <p:cNvPr id="3" name="TextBox 2"/>
          <p:cNvSpPr txBox="1"/>
          <p:nvPr/>
        </p:nvSpPr>
        <p:spPr>
          <a:xfrm>
            <a:off x="304800" y="228600"/>
            <a:ext cx="2590800" cy="52322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Bad Math? </a:t>
            </a:r>
            <a:endParaRPr lang="en-US" sz="2800" dirty="0"/>
          </a:p>
        </p:txBody>
      </p:sp>
      <p:pic>
        <p:nvPicPr>
          <p:cNvPr id="4" name="Picture 3" descr="monkey see.bmp"/>
          <p:cNvPicPr>
            <a:picLocks noChangeAspect="1"/>
          </p:cNvPicPr>
          <p:nvPr/>
        </p:nvPicPr>
        <p:blipFill>
          <a:blip r:embed="rId3" cstate="print"/>
          <a:stretch>
            <a:fillRect/>
          </a:stretch>
        </p:blipFill>
        <p:spPr>
          <a:xfrm>
            <a:off x="1600200" y="1676400"/>
            <a:ext cx="5029199" cy="3581400"/>
          </a:xfrm>
          <a:prstGeom prst="rect">
            <a:avLst/>
          </a:prstGeom>
          <a:ln>
            <a:solidFill>
              <a:schemeClr val="bg2">
                <a:lumMod val="25000"/>
              </a:schemeClr>
            </a:solidFill>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057400" y="609600"/>
            <a:ext cx="5257800" cy="5410200"/>
            <a:chOff x="1295400" y="685800"/>
            <a:chExt cx="5257800" cy="5029200"/>
          </a:xfrm>
        </p:grpSpPr>
        <p:pic>
          <p:nvPicPr>
            <p:cNvPr id="2" name="Picture 1" descr="slide-30-728.jpg"/>
            <p:cNvPicPr>
              <a:picLocks noChangeAspect="1"/>
            </p:cNvPicPr>
            <p:nvPr/>
          </p:nvPicPr>
          <p:blipFill>
            <a:blip r:embed="rId3" cstate="print"/>
            <a:srcRect r="18132"/>
            <a:stretch>
              <a:fillRect/>
            </a:stretch>
          </p:blipFill>
          <p:spPr>
            <a:xfrm>
              <a:off x="1295400" y="685800"/>
              <a:ext cx="5240128" cy="5029200"/>
            </a:xfrm>
            <a:prstGeom prst="rect">
              <a:avLst/>
            </a:prstGeom>
            <a:ln w="76200">
              <a:solidFill>
                <a:schemeClr val="bg2">
                  <a:lumMod val="10000"/>
                </a:schemeClr>
              </a:solidFill>
            </a:ln>
          </p:spPr>
        </p:pic>
        <p:sp>
          <p:nvSpPr>
            <p:cNvPr id="3" name="TextBox 2"/>
            <p:cNvSpPr txBox="1"/>
            <p:nvPr/>
          </p:nvSpPr>
          <p:spPr>
            <a:xfrm>
              <a:off x="5486400" y="3581400"/>
              <a:ext cx="1066800" cy="954107"/>
            </a:xfrm>
            <a:prstGeom prst="rect">
              <a:avLst/>
            </a:prstGeom>
            <a:solidFill>
              <a:schemeClr val="tx1"/>
            </a:solidFill>
            <a:ln w="76200">
              <a:solidFill>
                <a:schemeClr val="bg2">
                  <a:lumMod val="10000"/>
                </a:schemeClr>
              </a:solidFill>
            </a:ln>
          </p:spPr>
          <p:txBody>
            <a:bodyPr wrap="square" rtlCol="0">
              <a:spAutoFit/>
            </a:bodyPr>
            <a:lstStyle/>
            <a:p>
              <a:endParaRPr lang="en-US" sz="2800" dirty="0" smtClean="0">
                <a:solidFill>
                  <a:srgbClr val="92D050"/>
                </a:solidFill>
              </a:endParaRPr>
            </a:p>
            <a:p>
              <a:endParaRPr lang="en-US" sz="2800" dirty="0">
                <a:solidFill>
                  <a:srgbClr val="92D050"/>
                </a:solidFill>
              </a:endParaRPr>
            </a:p>
          </p:txBody>
        </p:sp>
      </p:gr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31-728.jpg"/>
          <p:cNvPicPr>
            <a:picLocks noChangeAspect="1"/>
          </p:cNvPicPr>
          <p:nvPr/>
        </p:nvPicPr>
        <p:blipFill>
          <a:blip r:embed="rId3" cstate="print"/>
          <a:stretch>
            <a:fillRect/>
          </a:stretch>
        </p:blipFill>
        <p:spPr>
          <a:xfrm>
            <a:off x="1798320" y="1348740"/>
            <a:ext cx="5547360" cy="4160520"/>
          </a:xfrm>
          <a:prstGeom prst="rect">
            <a:avLst/>
          </a:prstGeom>
          <a:ln>
            <a:solidFill>
              <a:schemeClr val="bg2">
                <a:lumMod val="25000"/>
              </a:schemeClr>
            </a:solidFill>
          </a:ln>
        </p:spPr>
      </p:pic>
      <p:sp>
        <p:nvSpPr>
          <p:cNvPr id="4" name="TextBox 3"/>
          <p:cNvSpPr txBox="1"/>
          <p:nvPr/>
        </p:nvSpPr>
        <p:spPr>
          <a:xfrm>
            <a:off x="2209800" y="1981200"/>
            <a:ext cx="1524000" cy="1015663"/>
          </a:xfrm>
          <a:prstGeom prst="rect">
            <a:avLst/>
          </a:prstGeom>
          <a:solidFill>
            <a:schemeClr val="bg1"/>
          </a:solidFill>
        </p:spPr>
        <p:txBody>
          <a:bodyPr wrap="square" rtlCol="0">
            <a:spAutoFit/>
          </a:bodyPr>
          <a:lstStyle/>
          <a:p>
            <a:endParaRPr lang="en-US" sz="2000" dirty="0" smtClean="0">
              <a:solidFill>
                <a:schemeClr val="bg1">
                  <a:lumMod val="50000"/>
                </a:schemeClr>
              </a:solidFill>
            </a:endParaRPr>
          </a:p>
          <a:p>
            <a:endParaRPr lang="en-US" sz="2000" dirty="0" smtClean="0">
              <a:solidFill>
                <a:schemeClr val="bg1">
                  <a:lumMod val="50000"/>
                </a:schemeClr>
              </a:solidFill>
            </a:endParaRPr>
          </a:p>
          <a:p>
            <a:endParaRPr lang="en-US" sz="2000" dirty="0">
              <a:solidFill>
                <a:schemeClr val="bg1">
                  <a:lumMod val="50000"/>
                </a:schemeClr>
              </a:solidFill>
            </a:endParaRPr>
          </a:p>
        </p:txBody>
      </p:sp>
      <p:sp>
        <p:nvSpPr>
          <p:cNvPr id="5" name="Rectangle 4"/>
          <p:cNvSpPr/>
          <p:nvPr/>
        </p:nvSpPr>
        <p:spPr>
          <a:xfrm>
            <a:off x="2362200" y="2286000"/>
            <a:ext cx="838200" cy="1569660"/>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9600" b="1" dirty="0" smtClean="0">
                <a:ln w="50800"/>
                <a:solidFill>
                  <a:schemeClr val="bg1">
                    <a:shade val="50000"/>
                  </a:schemeClr>
                </a:solidFill>
              </a:rPr>
              <a:t>?</a:t>
            </a:r>
            <a:endParaRPr lang="en-US" sz="9600" b="1" dirty="0">
              <a:ln w="50800"/>
              <a:solidFill>
                <a:schemeClr val="bg1">
                  <a:shade val="50000"/>
                </a:schemeClr>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Let’s get started…</a:t>
            </a:r>
            <a:endParaRPr lang="en-US" dirty="0"/>
          </a:p>
        </p:txBody>
      </p:sp>
    </p:spTree>
  </p:cSld>
  <p:clrMapOvr>
    <a:masterClrMapping/>
  </p:clrMapOvr>
  <p:transition spd="slow" advClick="0" advTm="60000">
    <p:sndAc>
      <p:stSnd>
        <p:snd r:embed="rId3" name="chimes.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agesCAY55J9K.jpg"/>
          <p:cNvPicPr>
            <a:picLocks noChangeAspect="1"/>
          </p:cNvPicPr>
          <p:nvPr/>
        </p:nvPicPr>
        <p:blipFill>
          <a:blip r:embed="rId3" cstate="print"/>
          <a:stretch>
            <a:fillRect/>
          </a:stretch>
        </p:blipFill>
        <p:spPr>
          <a:xfrm>
            <a:off x="1562100" y="1433306"/>
            <a:ext cx="6019800" cy="3991389"/>
          </a:xfrm>
          <a:prstGeom prst="rect">
            <a:avLst/>
          </a:prstGeom>
          <a:ln w="38100">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4" name="TextBox 3"/>
          <p:cNvSpPr txBox="1"/>
          <p:nvPr/>
        </p:nvSpPr>
        <p:spPr>
          <a:xfrm>
            <a:off x="762000" y="533400"/>
            <a:ext cx="4038600" cy="461665"/>
          </a:xfrm>
          <a:prstGeom prst="rect">
            <a:avLst/>
          </a:prstGeom>
          <a:solidFill>
            <a:schemeClr val="bg2">
              <a:lumMod val="90000"/>
            </a:schemeClr>
          </a:solidFill>
          <a:ln>
            <a:solidFill>
              <a:schemeClr val="bg2">
                <a:lumMod val="50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r>
              <a:rPr lang="en-US" sz="2400" dirty="0" smtClean="0"/>
              <a:t>What am I supposed to do? </a:t>
            </a:r>
            <a:endParaRPr lang="en-US" sz="2400"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81000"/>
            <a:ext cx="8610600" cy="5262979"/>
          </a:xfrm>
          <a:prstGeom prst="rect">
            <a:avLst/>
          </a:prstGeom>
          <a:noFill/>
          <a:ln w="38100">
            <a:solidFill>
              <a:schemeClr val="bg2">
                <a:lumMod val="25000"/>
              </a:schemeClr>
            </a:solidFill>
          </a:ln>
        </p:spPr>
        <p:txBody>
          <a:bodyPr wrap="square" rtlCol="0">
            <a:spAutoFit/>
          </a:bodyPr>
          <a:lstStyle/>
          <a:p>
            <a:r>
              <a:rPr lang="en-US" sz="4000" dirty="0" smtClean="0"/>
              <a:t>Passive</a:t>
            </a:r>
            <a:r>
              <a:rPr lang="en-US" dirty="0" smtClean="0"/>
              <a:t>                    </a:t>
            </a:r>
            <a:r>
              <a:rPr lang="en-US" sz="4800" dirty="0" smtClean="0"/>
              <a:t>Active</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
        <p:nvSpPr>
          <p:cNvPr id="4" name="Right Arrow 3"/>
          <p:cNvSpPr/>
          <p:nvPr/>
        </p:nvSpPr>
        <p:spPr>
          <a:xfrm>
            <a:off x="2286000" y="609600"/>
            <a:ext cx="978408" cy="484632"/>
          </a:xfrm>
          <a:prstGeom prst="rightArrow">
            <a:avLst/>
          </a:prstGeom>
          <a:solidFill>
            <a:schemeClr val="accent3">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imagesCAGF955Q.jpg"/>
          <p:cNvPicPr>
            <a:picLocks noChangeAspect="1"/>
          </p:cNvPicPr>
          <p:nvPr/>
        </p:nvPicPr>
        <p:blipFill>
          <a:blip r:embed="rId3" cstate="print">
            <a:lum bright="6000" contrast="12000"/>
          </a:blip>
          <a:stretch>
            <a:fillRect/>
          </a:stretch>
        </p:blipFill>
        <p:spPr>
          <a:xfrm>
            <a:off x="457200" y="1676400"/>
            <a:ext cx="2895600" cy="2667000"/>
          </a:xfrm>
          <a:prstGeom prst="rect">
            <a:avLst/>
          </a:prstGeom>
          <a:ln w="57150">
            <a:solidFill>
              <a:schemeClr val="bg2">
                <a:lumMod val="25000"/>
              </a:schemeClr>
            </a:solidFill>
          </a:ln>
        </p:spPr>
      </p:pic>
      <p:pic>
        <p:nvPicPr>
          <p:cNvPr id="9" name="Picture 8" descr="imagesCAZ9X5TX.jpg"/>
          <p:cNvPicPr>
            <a:picLocks noChangeAspect="1"/>
          </p:cNvPicPr>
          <p:nvPr/>
        </p:nvPicPr>
        <p:blipFill>
          <a:blip r:embed="rId4" cstate="print"/>
          <a:stretch>
            <a:fillRect/>
          </a:stretch>
        </p:blipFill>
        <p:spPr>
          <a:xfrm>
            <a:off x="4572000" y="1295400"/>
            <a:ext cx="4038600" cy="4038600"/>
          </a:xfrm>
          <a:prstGeom prst="rect">
            <a:avLst/>
          </a:prstGeom>
          <a:ln w="57150">
            <a:solidFill>
              <a:schemeClr val="bg2">
                <a:lumMod val="25000"/>
              </a:schemeClr>
            </a:solidFill>
          </a:ln>
        </p:spPr>
      </p:pic>
      <p:sp>
        <p:nvSpPr>
          <p:cNvPr id="8" name="Right Arrow 7"/>
          <p:cNvSpPr/>
          <p:nvPr/>
        </p:nvSpPr>
        <p:spPr>
          <a:xfrm>
            <a:off x="3505200" y="2743200"/>
            <a:ext cx="978408" cy="484632"/>
          </a:xfrm>
          <a:prstGeom prst="rightArrow">
            <a:avLst/>
          </a:prstGeom>
          <a:solidFill>
            <a:schemeClr val="accent3">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81000"/>
            <a:ext cx="8534400" cy="4985980"/>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sz="3600" dirty="0" smtClean="0"/>
              <a:t>Transmission</a:t>
            </a:r>
            <a:r>
              <a:rPr lang="en-US" sz="4000" dirty="0" smtClean="0"/>
              <a:t>              </a:t>
            </a:r>
            <a:r>
              <a:rPr lang="en-US" sz="4800" dirty="0" smtClean="0"/>
              <a:t>Challenging</a:t>
            </a:r>
            <a:endParaRPr lang="en-US" sz="4800" dirty="0"/>
          </a:p>
        </p:txBody>
      </p:sp>
      <p:pic>
        <p:nvPicPr>
          <p:cNvPr id="6" name="Picture 5" descr="imagesCAGF955Q.jpg"/>
          <p:cNvPicPr>
            <a:picLocks noChangeAspect="1"/>
          </p:cNvPicPr>
          <p:nvPr/>
        </p:nvPicPr>
        <p:blipFill>
          <a:blip r:embed="rId3" cstate="print">
            <a:grayscl/>
            <a:lum bright="4000" contrast="2000"/>
          </a:blip>
          <a:stretch>
            <a:fillRect/>
          </a:stretch>
        </p:blipFill>
        <p:spPr>
          <a:xfrm>
            <a:off x="533400" y="990600"/>
            <a:ext cx="2590800" cy="3429000"/>
          </a:xfrm>
          <a:prstGeom prst="rect">
            <a:avLst/>
          </a:prstGeom>
          <a:ln w="57150">
            <a:solidFill>
              <a:schemeClr val="bg2">
                <a:lumMod val="25000"/>
              </a:schemeClr>
            </a:solidFill>
          </a:ln>
        </p:spPr>
      </p:pic>
      <p:pic>
        <p:nvPicPr>
          <p:cNvPr id="9" name="Picture 8" descr="imagesCAZ9X5TX.jpg"/>
          <p:cNvPicPr>
            <a:picLocks noChangeAspect="1"/>
          </p:cNvPicPr>
          <p:nvPr/>
        </p:nvPicPr>
        <p:blipFill>
          <a:blip r:embed="rId4" cstate="print">
            <a:lum bright="14000" contrast="-4000"/>
          </a:blip>
          <a:stretch>
            <a:fillRect/>
          </a:stretch>
        </p:blipFill>
        <p:spPr>
          <a:xfrm>
            <a:off x="4572000" y="990600"/>
            <a:ext cx="4038600" cy="2819400"/>
          </a:xfrm>
          <a:prstGeom prst="rect">
            <a:avLst/>
          </a:prstGeom>
          <a:ln w="57150">
            <a:solidFill>
              <a:schemeClr val="bg2">
                <a:lumMod val="50000"/>
              </a:schemeClr>
            </a:solidFill>
          </a:ln>
        </p:spPr>
      </p:pic>
      <p:sp>
        <p:nvSpPr>
          <p:cNvPr id="10" name="Right Arrow 9"/>
          <p:cNvSpPr/>
          <p:nvPr/>
        </p:nvSpPr>
        <p:spPr>
          <a:xfrm>
            <a:off x="3276600" y="2362200"/>
            <a:ext cx="978408" cy="484632"/>
          </a:xfrm>
          <a:prstGeom prst="rightArrow">
            <a:avLst/>
          </a:prstGeom>
          <a:solidFill>
            <a:schemeClr val="accent3">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a:off x="3810000" y="4724400"/>
            <a:ext cx="978408" cy="484632"/>
          </a:xfrm>
          <a:prstGeom prst="rightArrow">
            <a:avLst/>
          </a:prstGeom>
          <a:solidFill>
            <a:schemeClr val="accent3">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228600" y="609600"/>
          <a:ext cx="86106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lide-2-728.jpg"/>
          <p:cNvPicPr>
            <a:picLocks noChangeAspect="1"/>
          </p:cNvPicPr>
          <p:nvPr/>
        </p:nvPicPr>
        <p:blipFill>
          <a:blip r:embed="rId3" cstate="print"/>
          <a:srcRect l="46154"/>
          <a:stretch>
            <a:fillRect/>
          </a:stretch>
        </p:blipFill>
        <p:spPr>
          <a:xfrm>
            <a:off x="4451386" y="523875"/>
            <a:ext cx="3446427" cy="4953000"/>
          </a:xfrm>
          <a:prstGeom prst="rect">
            <a:avLst/>
          </a:prstGeom>
          <a:ln>
            <a:solidFill>
              <a:schemeClr val="tx1">
                <a:lumMod val="50000"/>
                <a:lumOff val="50000"/>
              </a:schemeClr>
            </a:solidFill>
          </a:ln>
        </p:spPr>
      </p:pic>
      <p:sp>
        <p:nvSpPr>
          <p:cNvPr id="3" name="TextBox 2"/>
          <p:cNvSpPr txBox="1"/>
          <p:nvPr/>
        </p:nvSpPr>
        <p:spPr>
          <a:xfrm>
            <a:off x="762000" y="2514600"/>
            <a:ext cx="3048000" cy="1323439"/>
          </a:xfrm>
          <a:prstGeom prst="rect">
            <a:avLst/>
          </a:prstGeom>
          <a:solidFill>
            <a:schemeClr val="bg2">
              <a:lumMod val="75000"/>
            </a:schemeClr>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en-US" sz="4000" dirty="0" smtClean="0"/>
              <a:t>Let’s do a little math…</a:t>
            </a:r>
            <a:endParaRPr lang="en-US" sz="4000"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1" name="Picture 1"/>
          <p:cNvPicPr>
            <a:picLocks noChangeAspect="1" noChangeArrowheads="1"/>
          </p:cNvPicPr>
          <p:nvPr/>
        </p:nvPicPr>
        <p:blipFill>
          <a:blip r:embed="rId3" cstate="print"/>
          <a:srcRect/>
          <a:stretch>
            <a:fillRect/>
          </a:stretch>
        </p:blipFill>
        <p:spPr bwMode="auto">
          <a:xfrm>
            <a:off x="2209800" y="752475"/>
            <a:ext cx="5000625" cy="4352925"/>
          </a:xfrm>
          <a:prstGeom prst="rect">
            <a:avLst/>
          </a:prstGeom>
          <a:noFill/>
          <a:ln w="9525">
            <a:noFill/>
            <a:miter lim="800000"/>
            <a:headEnd/>
            <a:tailEnd/>
          </a:ln>
        </p:spPr>
      </p:pic>
      <p:pic>
        <p:nvPicPr>
          <p:cNvPr id="4" name="Picture 3" descr="imagesCAEVZFFM.jpg"/>
          <p:cNvPicPr>
            <a:picLocks noChangeAspect="1"/>
          </p:cNvPicPr>
          <p:nvPr/>
        </p:nvPicPr>
        <p:blipFill>
          <a:blip r:embed="rId4" cstate="print"/>
          <a:srcRect t="41791" r="47809"/>
          <a:stretch>
            <a:fillRect/>
          </a:stretch>
        </p:blipFill>
        <p:spPr>
          <a:xfrm>
            <a:off x="990600" y="4495800"/>
            <a:ext cx="1657039" cy="1479958"/>
          </a:xfrm>
          <a:prstGeom prst="rect">
            <a:avLst/>
          </a:prstGeom>
          <a:solidFill>
            <a:srgbClr val="FFEC9B"/>
          </a:solidFill>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228600" y="609600"/>
          <a:ext cx="86106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agesCAM3CRP4.jpg"/>
          <p:cNvPicPr>
            <a:picLocks noChangeAspect="1"/>
          </p:cNvPicPr>
          <p:nvPr/>
        </p:nvPicPr>
        <p:blipFill>
          <a:blip r:embed="rId3" cstate="print">
            <a:grayscl/>
            <a:lum bright="16000"/>
          </a:blip>
          <a:stretch>
            <a:fillRect/>
          </a:stretch>
        </p:blipFill>
        <p:spPr>
          <a:xfrm>
            <a:off x="0" y="0"/>
            <a:ext cx="3048000" cy="2667000"/>
          </a:xfrm>
          <a:prstGeom prst="rect">
            <a:avLst/>
          </a:prstGeom>
          <a:noFill/>
          <a:ln w="38100">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pic>
        <p:nvPicPr>
          <p:cNvPr id="83969" name="Picture 1"/>
          <p:cNvPicPr>
            <a:picLocks noChangeAspect="1" noChangeArrowheads="1"/>
          </p:cNvPicPr>
          <p:nvPr/>
        </p:nvPicPr>
        <p:blipFill>
          <a:blip r:embed="rId4" cstate="print"/>
          <a:srcRect/>
          <a:stretch>
            <a:fillRect/>
          </a:stretch>
        </p:blipFill>
        <p:spPr bwMode="auto">
          <a:xfrm>
            <a:off x="2452688" y="1704975"/>
            <a:ext cx="5319712" cy="432749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agesCAYTEQSB.jpg"/>
          <p:cNvPicPr>
            <a:picLocks noChangeAspect="1"/>
          </p:cNvPicPr>
          <p:nvPr/>
        </p:nvPicPr>
        <p:blipFill>
          <a:blip r:embed="rId3" cstate="print"/>
          <a:stretch>
            <a:fillRect/>
          </a:stretch>
        </p:blipFill>
        <p:spPr>
          <a:xfrm>
            <a:off x="1447800" y="1066800"/>
            <a:ext cx="6019800" cy="3733800"/>
          </a:xfrm>
          <a:prstGeom prst="rect">
            <a:avLst/>
          </a:prstGeom>
          <a:ln w="38100">
            <a:solidFill>
              <a:schemeClr val="tx1"/>
            </a:solidFill>
          </a:ln>
        </p:spPr>
      </p:pic>
      <p:sp>
        <p:nvSpPr>
          <p:cNvPr id="4" name="TextBox 3"/>
          <p:cNvSpPr txBox="1"/>
          <p:nvPr/>
        </p:nvSpPr>
        <p:spPr>
          <a:xfrm>
            <a:off x="457200" y="381000"/>
            <a:ext cx="4019049"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Put your meta-goggles on…</a:t>
            </a:r>
            <a:endParaRPr lang="en-US" sz="2400" dirty="0"/>
          </a:p>
        </p:txBody>
      </p:sp>
      <p:sp>
        <p:nvSpPr>
          <p:cNvPr id="5" name="TextBox 4"/>
          <p:cNvSpPr txBox="1"/>
          <p:nvPr/>
        </p:nvSpPr>
        <p:spPr>
          <a:xfrm>
            <a:off x="2819400" y="4953000"/>
            <a:ext cx="3192734"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Effective questioning?</a:t>
            </a:r>
            <a:endParaRPr lang="en-US" sz="2400" dirty="0"/>
          </a:p>
        </p:txBody>
      </p:sp>
      <p:sp>
        <p:nvSpPr>
          <p:cNvPr id="7" name="TextBox 6"/>
          <p:cNvSpPr txBox="1"/>
          <p:nvPr/>
        </p:nvSpPr>
        <p:spPr>
          <a:xfrm>
            <a:off x="4419600" y="5486400"/>
            <a:ext cx="3850734"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Cooperative small groups?</a:t>
            </a:r>
            <a:endParaRPr lang="en-US" sz="2400"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2057400" y="4419600"/>
            <a:ext cx="0" cy="381000"/>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2209800" y="5029200"/>
            <a:ext cx="228600" cy="0"/>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pic>
        <p:nvPicPr>
          <p:cNvPr id="79873" name="Picture 1"/>
          <p:cNvPicPr>
            <a:picLocks noChangeAspect="1" noChangeArrowheads="1"/>
          </p:cNvPicPr>
          <p:nvPr/>
        </p:nvPicPr>
        <p:blipFill>
          <a:blip r:embed="rId3" cstate="print"/>
          <a:srcRect/>
          <a:stretch>
            <a:fillRect/>
          </a:stretch>
        </p:blipFill>
        <p:spPr bwMode="auto">
          <a:xfrm>
            <a:off x="1295400" y="762000"/>
            <a:ext cx="6967537" cy="4827829"/>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4600" y="457200"/>
            <a:ext cx="4566378" cy="369332"/>
          </a:xfrm>
          <a:prstGeom prst="rect">
            <a:avLst/>
          </a:prstGeom>
          <a:noFill/>
        </p:spPr>
        <p:txBody>
          <a:bodyPr wrap="none" rtlCol="0">
            <a:spAutoFit/>
          </a:bodyPr>
          <a:lstStyle/>
          <a:p>
            <a:r>
              <a:rPr lang="en-US" dirty="0" smtClean="0"/>
              <a:t>Sir Ken Robinson: Teachers as Gardeners</a:t>
            </a:r>
            <a:endParaRPr lang="en-US" dirty="0"/>
          </a:p>
        </p:txBody>
      </p:sp>
    </p:spTree>
    <p:controls>
      <mc:AlternateContent xmlns:mc="http://schemas.openxmlformats.org/markup-compatibility/2006">
        <mc:Choice xmlns:v="urn:schemas-microsoft-com:vml" Requires="v">
          <p:control spid="38915" name="ShockwaveFlash1" r:id="rId2" imgW="6781680" imgH="4788000"/>
        </mc:Choice>
        <mc:Fallback>
          <p:control name="ShockwaveFlash1" r:id="rId2" imgW="6781680" imgH="4788000">
            <p:pic>
              <p:nvPicPr>
                <p:cNvPr id="0" name="ShockwaveFlash1"/>
                <p:cNvPicPr preferRelativeResize="0">
                  <a:picLocks noChangeAspect="1" noChangeArrowheads="1" noChangeShapeType="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295400" y="1079500"/>
                  <a:ext cx="6781800" cy="4787900"/>
                </a:xfrm>
                <a:prstGeom prst="rect">
                  <a:avLst/>
                </a:prstGeom>
                <a:noFill/>
                <a:ln>
                  <a:noFill/>
                </a:ln>
                <a:extLst>
                  <a:ext uri="{91240B29-F687-4F45-9708-019B960494DF}">
                    <a14:hiddenLine xmlns:a14="http://schemas.microsoft.com/office/drawing/2010/main" w="9525">
                      <a:noFill/>
                      <a:miter lim="800000"/>
                      <a:headEnd/>
                      <a:tailEnd/>
                    </a14:hiddenLine>
                  </a:ext>
                </a:extLst>
              </p:spPr>
            </p:pic>
          </p:control>
        </mc:Fallback>
      </mc:AlternateContent>
    </p:controls>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228600" y="609600"/>
          <a:ext cx="86106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agesCAYTEQSB.jpg"/>
          <p:cNvPicPr>
            <a:picLocks noChangeAspect="1"/>
          </p:cNvPicPr>
          <p:nvPr/>
        </p:nvPicPr>
        <p:blipFill>
          <a:blip r:embed="rId3" cstate="print">
            <a:lum bright="8000" contrast="8000"/>
          </a:blip>
          <a:stretch>
            <a:fillRect/>
          </a:stretch>
        </p:blipFill>
        <p:spPr>
          <a:xfrm>
            <a:off x="1524000" y="1066800"/>
            <a:ext cx="5410200" cy="3733800"/>
          </a:xfrm>
          <a:prstGeom prst="rect">
            <a:avLst/>
          </a:prstGeom>
          <a:ln w="38100">
            <a:solidFill>
              <a:schemeClr val="tx1"/>
            </a:solidFill>
          </a:ln>
        </p:spPr>
      </p:pic>
      <p:sp>
        <p:nvSpPr>
          <p:cNvPr id="4" name="TextBox 3"/>
          <p:cNvSpPr txBox="1"/>
          <p:nvPr/>
        </p:nvSpPr>
        <p:spPr>
          <a:xfrm>
            <a:off x="457200" y="381000"/>
            <a:ext cx="4019049"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Put your meta-goggles on…</a:t>
            </a:r>
            <a:endParaRPr lang="en-US" sz="2400" dirty="0"/>
          </a:p>
        </p:txBody>
      </p:sp>
      <p:sp>
        <p:nvSpPr>
          <p:cNvPr id="5" name="TextBox 4"/>
          <p:cNvSpPr txBox="1"/>
          <p:nvPr/>
        </p:nvSpPr>
        <p:spPr>
          <a:xfrm>
            <a:off x="2133600" y="4876800"/>
            <a:ext cx="4144083"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Building on prior knowledge?</a:t>
            </a:r>
            <a:endParaRPr lang="en-US" sz="2400" dirty="0"/>
          </a:p>
        </p:txBody>
      </p:sp>
      <p:sp>
        <p:nvSpPr>
          <p:cNvPr id="7" name="TextBox 6"/>
          <p:cNvSpPr txBox="1"/>
          <p:nvPr/>
        </p:nvSpPr>
        <p:spPr>
          <a:xfrm>
            <a:off x="2743200" y="5562600"/>
            <a:ext cx="6042039"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Exposing and discussing misconceptions?</a:t>
            </a:r>
            <a:endParaRPr lang="en-US" sz="2400"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1"/>
          <p:cNvPicPr>
            <a:picLocks noChangeAspect="1" noChangeArrowheads="1"/>
          </p:cNvPicPr>
          <p:nvPr/>
        </p:nvPicPr>
        <p:blipFill>
          <a:blip r:embed="rId3" cstate="print"/>
          <a:srcRect/>
          <a:stretch>
            <a:fillRect/>
          </a:stretch>
        </p:blipFill>
        <p:spPr bwMode="auto">
          <a:xfrm>
            <a:off x="1066800" y="333375"/>
            <a:ext cx="7239000" cy="56102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5" name="Picture 1"/>
          <p:cNvPicPr>
            <a:picLocks noChangeAspect="1" noChangeArrowheads="1"/>
          </p:cNvPicPr>
          <p:nvPr/>
        </p:nvPicPr>
        <p:blipFill>
          <a:blip r:embed="rId3" cstate="print"/>
          <a:srcRect/>
          <a:stretch>
            <a:fillRect/>
          </a:stretch>
        </p:blipFill>
        <p:spPr bwMode="auto">
          <a:xfrm>
            <a:off x="2209800" y="881742"/>
            <a:ext cx="5143500" cy="4191000"/>
          </a:xfrm>
          <a:prstGeom prst="rect">
            <a:avLst/>
          </a:prstGeom>
          <a:noFill/>
          <a:ln w="9525">
            <a:noFill/>
            <a:miter lim="800000"/>
            <a:headEnd/>
            <a:tailEnd/>
          </a:ln>
        </p:spPr>
      </p:pic>
      <p:pic>
        <p:nvPicPr>
          <p:cNvPr id="4" name="Picture 3" descr="imagesCAEVZFFM.jpg"/>
          <p:cNvPicPr>
            <a:picLocks noChangeAspect="1"/>
          </p:cNvPicPr>
          <p:nvPr/>
        </p:nvPicPr>
        <p:blipFill>
          <a:blip r:embed="rId4" cstate="print"/>
          <a:srcRect t="41791" r="47809"/>
          <a:stretch>
            <a:fillRect/>
          </a:stretch>
        </p:blipFill>
        <p:spPr>
          <a:xfrm>
            <a:off x="914400" y="4495800"/>
            <a:ext cx="1657039" cy="1479958"/>
          </a:xfrm>
          <a:prstGeom prst="rect">
            <a:avLst/>
          </a:prstGeom>
          <a:solidFill>
            <a:srgbClr val="FFEC9B"/>
          </a:solidFill>
        </p:spPr>
      </p:pic>
      <p:cxnSp>
        <p:nvCxnSpPr>
          <p:cNvPr id="6" name="Straight Connector 5"/>
          <p:cNvCxnSpPr/>
          <p:nvPr/>
        </p:nvCxnSpPr>
        <p:spPr>
          <a:xfrm>
            <a:off x="2209800" y="4495800"/>
            <a:ext cx="0" cy="381000"/>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2362200" y="5105400"/>
            <a:ext cx="228600" cy="0"/>
          </a:xfrm>
          <a:prstGeom prst="line">
            <a:avLst/>
          </a:prstGeom>
          <a:ln w="381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228600" y="609600"/>
          <a:ext cx="86106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agesCAYTEQSB.jpg"/>
          <p:cNvPicPr>
            <a:picLocks noChangeAspect="1"/>
          </p:cNvPicPr>
          <p:nvPr/>
        </p:nvPicPr>
        <p:blipFill>
          <a:blip r:embed="rId3" cstate="print"/>
          <a:stretch>
            <a:fillRect/>
          </a:stretch>
        </p:blipFill>
        <p:spPr>
          <a:xfrm>
            <a:off x="1510966" y="1310888"/>
            <a:ext cx="5207668" cy="3245624"/>
          </a:xfrm>
          <a:prstGeom prst="rect">
            <a:avLst/>
          </a:prstGeom>
          <a:ln w="38100">
            <a:solidFill>
              <a:schemeClr val="bg2">
                <a:lumMod val="25000"/>
              </a:schemeClr>
            </a:solidFill>
          </a:ln>
        </p:spPr>
      </p:pic>
      <p:sp>
        <p:nvSpPr>
          <p:cNvPr id="4" name="TextBox 3"/>
          <p:cNvSpPr txBox="1"/>
          <p:nvPr/>
        </p:nvSpPr>
        <p:spPr>
          <a:xfrm>
            <a:off x="457200" y="381000"/>
            <a:ext cx="4019049"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Put your meta-goggles on…</a:t>
            </a:r>
            <a:endParaRPr lang="en-US" sz="2400" dirty="0"/>
          </a:p>
        </p:txBody>
      </p:sp>
      <p:sp>
        <p:nvSpPr>
          <p:cNvPr id="5" name="TextBox 4"/>
          <p:cNvSpPr txBox="1"/>
          <p:nvPr/>
        </p:nvSpPr>
        <p:spPr>
          <a:xfrm>
            <a:off x="2133600" y="4876800"/>
            <a:ext cx="4121641"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Methods vs. answer-getting?</a:t>
            </a:r>
            <a:endParaRPr lang="en-US" sz="2400" dirty="0"/>
          </a:p>
        </p:txBody>
      </p:sp>
      <p:sp>
        <p:nvSpPr>
          <p:cNvPr id="7" name="TextBox 6"/>
          <p:cNvSpPr txBox="1"/>
          <p:nvPr/>
        </p:nvSpPr>
        <p:spPr>
          <a:xfrm>
            <a:off x="2743200" y="5562600"/>
            <a:ext cx="2069797"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Connections?</a:t>
            </a:r>
            <a:endParaRPr lang="en-US" sz="2400" dirty="0"/>
          </a:p>
        </p:txBody>
      </p:sp>
      <p:sp>
        <p:nvSpPr>
          <p:cNvPr id="6" name="TextBox 5"/>
          <p:cNvSpPr txBox="1"/>
          <p:nvPr/>
        </p:nvSpPr>
        <p:spPr>
          <a:xfrm>
            <a:off x="5486400" y="5562600"/>
            <a:ext cx="2173993"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Collaboration?</a:t>
            </a:r>
            <a:endParaRPr lang="en-US" sz="2400"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hool.png"/>
          <p:cNvPicPr>
            <a:picLocks noGrp="1" noChangeAspect="1"/>
          </p:cNvPicPr>
          <p:nvPr>
            <p:ph idx="1"/>
          </p:nvPr>
        </p:nvPicPr>
        <p:blipFill>
          <a:blip r:embed="rId3" cstate="print"/>
          <a:stretch>
            <a:fillRect/>
          </a:stretch>
        </p:blipFill>
        <p:spPr>
          <a:xfrm>
            <a:off x="1600200" y="685800"/>
            <a:ext cx="5943600" cy="5105400"/>
          </a:xfr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228600" y="609600"/>
          <a:ext cx="86106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9552" y="76200"/>
            <a:ext cx="7233848" cy="5895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CASR8XBM.jpg"/>
          <p:cNvPicPr>
            <a:picLocks noChangeAspect="1"/>
          </p:cNvPicPr>
          <p:nvPr/>
        </p:nvPicPr>
        <p:blipFill>
          <a:blip r:embed="rId3" cstate="print">
            <a:lum bright="10000" contrast="32000"/>
          </a:blip>
          <a:stretch>
            <a:fillRect/>
          </a:stretch>
        </p:blipFill>
        <p:spPr>
          <a:xfrm>
            <a:off x="1967212" y="1143000"/>
            <a:ext cx="5209576" cy="4419600"/>
          </a:xfrm>
          <a:prstGeom prst="rect">
            <a:avLst/>
          </a:prstGeom>
          <a:ln w="38100">
            <a:noFill/>
          </a:ln>
          <a:effectLst/>
          <a:scene3d>
            <a:camera prst="orthographicFront">
              <a:rot lat="0" lon="0" rev="0"/>
            </a:camera>
            <a:lightRig rig="contrasting" dir="t">
              <a:rot lat="0" lon="0" rev="7800000"/>
            </a:lightRig>
          </a:scene3d>
          <a:sp3d>
            <a:bevelT w="139700" h="139700"/>
          </a:sp3d>
        </p:spPr>
      </p:pic>
      <p:pic>
        <p:nvPicPr>
          <p:cNvPr id="3" name="Picture 2" descr="imagesCAQVWGLL.jpg"/>
          <p:cNvPicPr>
            <a:picLocks noChangeAspect="1"/>
          </p:cNvPicPr>
          <p:nvPr/>
        </p:nvPicPr>
        <p:blipFill>
          <a:blip r:embed="rId4" cstate="print"/>
          <a:stretch>
            <a:fillRect/>
          </a:stretch>
        </p:blipFill>
        <p:spPr>
          <a:xfrm>
            <a:off x="5410200" y="4191000"/>
            <a:ext cx="2895600" cy="2057400"/>
          </a:xfrm>
          <a:prstGeom prst="rect">
            <a:avLst/>
          </a:prstGeom>
          <a:ln w="571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406004235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14500" y="1295400"/>
            <a:ext cx="5715000" cy="1446550"/>
          </a:xfrm>
          <a:prstGeom prst="rect">
            <a:avLst/>
          </a:prstGeom>
          <a:solidFill>
            <a:schemeClr val="bg2">
              <a:lumMod val="75000"/>
            </a:schemeClr>
          </a:solidFill>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fontAlgn="auto">
              <a:spcBef>
                <a:spcPts val="0"/>
              </a:spcBef>
              <a:spcAft>
                <a:spcPts val="0"/>
              </a:spcAft>
              <a:defRPr/>
            </a:pPr>
            <a:r>
              <a:rPr lang="en-US" sz="8800" dirty="0" smtClean="0">
                <a:latin typeface="Bell MT" pitchFamily="18" charset="0"/>
                <a:cs typeface="+mn-cs"/>
              </a:rPr>
              <a:t>Why FAL?</a:t>
            </a:r>
            <a:endParaRPr lang="en-US" sz="8800" dirty="0">
              <a:latin typeface="Bell MT" pitchFamily="18" charset="0"/>
              <a:cs typeface="+mn-cs"/>
            </a:endParaRPr>
          </a:p>
        </p:txBody>
      </p:sp>
      <p:sp>
        <p:nvSpPr>
          <p:cNvPr id="3" name="TextBox 2"/>
          <p:cNvSpPr txBox="1"/>
          <p:nvPr/>
        </p:nvSpPr>
        <p:spPr>
          <a:xfrm>
            <a:off x="1257300" y="3352800"/>
            <a:ext cx="6629400" cy="2308324"/>
          </a:xfrm>
          <a:prstGeom prst="rect">
            <a:avLst/>
          </a:prstGeom>
          <a:solidFill>
            <a:schemeClr val="bg2">
              <a:lumMod val="90000"/>
            </a:schemeClr>
          </a:solidFill>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p>
            <a:pPr algn="ctr"/>
            <a:r>
              <a:rPr lang="en-US" sz="2400" b="1" dirty="0" smtClean="0"/>
              <a:t>Georgia Department of Education</a:t>
            </a:r>
          </a:p>
          <a:p>
            <a:pPr algn="ctr"/>
            <a:r>
              <a:rPr lang="en-US" sz="2400" b="1" dirty="0" smtClean="0"/>
              <a:t>Curriculum and Instruction Mathematics Team</a:t>
            </a:r>
          </a:p>
          <a:p>
            <a:pPr algn="ctr"/>
            <a:endParaRPr lang="en-US" dirty="0" smtClean="0"/>
          </a:p>
          <a:p>
            <a:pPr algn="ctr"/>
            <a:r>
              <a:rPr lang="en-US" dirty="0" smtClean="0"/>
              <a:t>Brooke Kline, Lead Program Specialist</a:t>
            </a:r>
          </a:p>
          <a:p>
            <a:pPr algn="ctr"/>
            <a:r>
              <a:rPr lang="en-US" dirty="0" smtClean="0"/>
              <a:t>James Pratt, Secondary Mathematics Specialist</a:t>
            </a:r>
          </a:p>
          <a:p>
            <a:pPr algn="ctr"/>
            <a:r>
              <a:rPr lang="en-US" dirty="0" smtClean="0"/>
              <a:t>Turtle Toms, Elementary Mathematics Specialist</a:t>
            </a:r>
            <a:endParaRPr lang="en-US" dirty="0"/>
          </a:p>
        </p:txBody>
      </p:sp>
      <p:sp>
        <p:nvSpPr>
          <p:cNvPr id="4" name="TextBox 3"/>
          <p:cNvSpPr txBox="1"/>
          <p:nvPr/>
        </p:nvSpPr>
        <p:spPr>
          <a:xfrm>
            <a:off x="838200" y="609600"/>
            <a:ext cx="3275320" cy="369332"/>
          </a:xfrm>
          <a:prstGeom prst="rect">
            <a:avLst/>
          </a:prstGeom>
          <a:solidFill>
            <a:schemeClr val="bg2">
              <a:lumMod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rtlCol="0">
            <a:spAutoFit/>
          </a:bodyPr>
          <a:lstStyle/>
          <a:p>
            <a:r>
              <a:rPr lang="en-US" dirty="0" smtClean="0"/>
              <a:t>Twitter </a:t>
            </a:r>
            <a:r>
              <a:rPr lang="en-US" dirty="0" err="1" smtClean="0"/>
              <a:t>Hashtag</a:t>
            </a:r>
            <a:r>
              <a:rPr lang="en-US" dirty="0" smtClean="0"/>
              <a:t>: #</a:t>
            </a:r>
            <a:r>
              <a:rPr lang="en-US" dirty="0" err="1" smtClean="0"/>
              <a:t>GACISMath</a:t>
            </a:r>
            <a:endParaRPr lang="en-US" dirty="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914400"/>
            <a:ext cx="8458200" cy="4031873"/>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marL="0" indent="0">
              <a:spcBef>
                <a:spcPts val="0"/>
              </a:spcBef>
              <a:buFont typeface="Courier New" pitchFamily="49" charset="0"/>
              <a:buChar char="o"/>
            </a:pPr>
            <a:r>
              <a:rPr lang="en-US" sz="4000" dirty="0" smtClean="0">
                <a:latin typeface="+mn-lt"/>
              </a:rPr>
              <a:t>Basic facts come before deep learning. </a:t>
            </a:r>
          </a:p>
          <a:p>
            <a:pPr marL="0" indent="0">
              <a:spcBef>
                <a:spcPts val="0"/>
              </a:spcBef>
            </a:pPr>
            <a:r>
              <a:rPr lang="en-US" sz="4000" dirty="0" smtClean="0">
                <a:latin typeface="+mn-lt"/>
              </a:rPr>
              <a:t> </a:t>
            </a:r>
          </a:p>
          <a:p>
            <a:pPr marL="0" indent="0">
              <a:spcBef>
                <a:spcPts val="0"/>
              </a:spcBef>
              <a:buFont typeface="Courier New" pitchFamily="49" charset="0"/>
              <a:buChar char="o"/>
            </a:pPr>
            <a:r>
              <a:rPr lang="en-US" sz="4000" dirty="0" smtClean="0">
                <a:latin typeface="+mn-lt"/>
              </a:rPr>
              <a:t>Rigorous education means teacher lecture.</a:t>
            </a:r>
          </a:p>
          <a:p>
            <a:pPr marL="0" indent="0">
              <a:spcBef>
                <a:spcPts val="0"/>
              </a:spcBef>
            </a:pPr>
            <a:r>
              <a:rPr lang="en-US" sz="4000" dirty="0" smtClean="0">
                <a:latin typeface="+mn-lt"/>
              </a:rPr>
              <a:t> </a:t>
            </a:r>
          </a:p>
          <a:p>
            <a:pPr marL="0" indent="0">
              <a:spcBef>
                <a:spcPts val="0"/>
              </a:spcBef>
              <a:buFont typeface="Courier New" pitchFamily="49" charset="0"/>
              <a:buChar char="o"/>
            </a:pPr>
            <a:r>
              <a:rPr lang="en-US" sz="4000" dirty="0" smtClean="0">
                <a:latin typeface="+mn-lt"/>
              </a:rPr>
              <a:t>Covering a topic means it has been taught. </a:t>
            </a: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p:txBody>
      </p:sp>
      <p:sp>
        <p:nvSpPr>
          <p:cNvPr id="3" name="TextBox 2"/>
          <p:cNvSpPr txBox="1"/>
          <p:nvPr/>
        </p:nvSpPr>
        <p:spPr>
          <a:xfrm>
            <a:off x="304800" y="228600"/>
            <a:ext cx="2590800" cy="52322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True or False? </a:t>
            </a:r>
            <a:endParaRPr lang="en-US" sz="2800" dirty="0"/>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1066800"/>
            <a:ext cx="7924800" cy="5016758"/>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marL="0" indent="0">
              <a:spcBef>
                <a:spcPts val="0"/>
              </a:spcBef>
              <a:buFont typeface="Courier New" pitchFamily="49" charset="0"/>
              <a:buChar char="o"/>
            </a:pPr>
            <a:r>
              <a:rPr lang="en-US" sz="4400" dirty="0" smtClean="0">
                <a:latin typeface="+mn-lt"/>
              </a:rPr>
              <a:t>Teaching to student interests 	means a compromise of teacher   	standards. </a:t>
            </a:r>
          </a:p>
          <a:p>
            <a:pPr marL="0" indent="0">
              <a:spcBef>
                <a:spcPts val="0"/>
              </a:spcBef>
            </a:pPr>
            <a:endParaRPr lang="en-US" sz="4400" dirty="0" smtClean="0">
              <a:latin typeface="+mn-lt"/>
            </a:endParaRPr>
          </a:p>
          <a:p>
            <a:pPr marL="0" indent="0">
              <a:spcBef>
                <a:spcPts val="0"/>
              </a:spcBef>
              <a:buFont typeface="Courier New" pitchFamily="49" charset="0"/>
              <a:buChar char="o"/>
            </a:pPr>
            <a:r>
              <a:rPr lang="en-US" sz="4400" dirty="0" smtClean="0">
                <a:latin typeface="+mn-lt"/>
              </a:rPr>
              <a:t>Acceleration creates a more 	rigorous class.</a:t>
            </a:r>
            <a:r>
              <a:rPr lang="en-US" sz="4400" dirty="0" smtClean="0">
                <a:latin typeface="Bell MT" pitchFamily="18" charset="0"/>
              </a:rPr>
              <a:t>  </a:t>
            </a: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p:txBody>
      </p:sp>
      <p:sp>
        <p:nvSpPr>
          <p:cNvPr id="3" name="TextBox 2"/>
          <p:cNvSpPr txBox="1"/>
          <p:nvPr/>
        </p:nvSpPr>
        <p:spPr>
          <a:xfrm>
            <a:off x="304800" y="228600"/>
            <a:ext cx="2590800" cy="52322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True or False? </a:t>
            </a:r>
            <a:endParaRPr lang="en-US" sz="2800" dirty="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914400"/>
            <a:ext cx="7924800" cy="4893647"/>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marL="0" indent="0">
              <a:spcBef>
                <a:spcPts val="0"/>
              </a:spcBef>
              <a:buFont typeface="Courier New" pitchFamily="49" charset="0"/>
              <a:buChar char="o"/>
            </a:pPr>
            <a:r>
              <a:rPr lang="en-US" sz="4400" dirty="0" smtClean="0">
                <a:latin typeface="+mn-lt"/>
              </a:rPr>
              <a:t>A quiet classroom means good 	learning. </a:t>
            </a:r>
          </a:p>
          <a:p>
            <a:pPr marL="0" indent="0">
              <a:spcBef>
                <a:spcPts val="0"/>
              </a:spcBef>
            </a:pPr>
            <a:r>
              <a:rPr lang="en-US" sz="4400" dirty="0" smtClean="0">
                <a:latin typeface="+mn-lt"/>
              </a:rPr>
              <a:t> </a:t>
            </a:r>
          </a:p>
          <a:p>
            <a:pPr marL="0" indent="0">
              <a:spcBef>
                <a:spcPts val="0"/>
              </a:spcBef>
              <a:buFont typeface="Courier New" pitchFamily="49" charset="0"/>
              <a:buChar char="o"/>
            </a:pPr>
            <a:r>
              <a:rPr lang="en-US" sz="4400" dirty="0" smtClean="0">
                <a:latin typeface="+mn-lt"/>
              </a:rPr>
              <a:t>Traditional schooling prepares 	students for life .</a:t>
            </a:r>
          </a:p>
          <a:p>
            <a:pPr marL="0" indent="0">
              <a:spcBef>
                <a:spcPts val="0"/>
              </a:spcBef>
            </a:pPr>
            <a:r>
              <a:rPr lang="en-US" sz="3600" i="1" dirty="0" smtClean="0">
                <a:latin typeface="+mn-lt"/>
              </a:rPr>
              <a:t> </a:t>
            </a:r>
            <a:endParaRPr lang="en-US" sz="3600" dirty="0" smtClean="0">
              <a:latin typeface="+mn-lt"/>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p:txBody>
      </p:sp>
      <p:sp>
        <p:nvSpPr>
          <p:cNvPr id="3" name="TextBox 2"/>
          <p:cNvSpPr txBox="1"/>
          <p:nvPr/>
        </p:nvSpPr>
        <p:spPr>
          <a:xfrm>
            <a:off x="304800" y="228600"/>
            <a:ext cx="2590800" cy="52322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True or False? </a:t>
            </a:r>
            <a:endParaRPr lang="en-US" sz="2800" dirty="0"/>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914400"/>
            <a:ext cx="8305800" cy="5016758"/>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spcBef>
                <a:spcPts val="0"/>
              </a:spcBef>
              <a:buClr>
                <a:schemeClr val="bg2">
                  <a:lumMod val="25000"/>
                </a:schemeClr>
              </a:buClr>
              <a:buFont typeface="Courier New" pitchFamily="49" charset="0"/>
              <a:buChar char="o"/>
            </a:pPr>
            <a:r>
              <a:rPr lang="en-US" sz="3200" dirty="0" smtClean="0">
                <a:latin typeface="+mn-lt"/>
              </a:rPr>
              <a:t>Formative assessment is a special kind of test, or series of tests that teachers learn to use to find out what their students know. </a:t>
            </a:r>
            <a:endParaRPr lang="en-US" sz="3200" dirty="0">
              <a:latin typeface="+mn-lt"/>
            </a:endParaRPr>
          </a:p>
          <a:p>
            <a:pPr>
              <a:spcBef>
                <a:spcPts val="0"/>
              </a:spcBef>
              <a:buClr>
                <a:schemeClr val="bg2">
                  <a:lumMod val="25000"/>
                </a:schemeClr>
              </a:buClr>
              <a:buFont typeface="Courier New" pitchFamily="49" charset="0"/>
              <a:buChar char="o"/>
            </a:pPr>
            <a:endParaRPr lang="en-US" sz="3200" dirty="0" smtClean="0">
              <a:latin typeface="+mn-lt"/>
            </a:endParaRPr>
          </a:p>
          <a:p>
            <a:pPr>
              <a:spcBef>
                <a:spcPts val="0"/>
              </a:spcBef>
              <a:buClr>
                <a:schemeClr val="bg2">
                  <a:lumMod val="25000"/>
                </a:schemeClr>
              </a:buClr>
              <a:buFont typeface="Courier New" pitchFamily="49" charset="0"/>
              <a:buChar char="o"/>
            </a:pPr>
            <a:r>
              <a:rPr lang="en-US" sz="3200" dirty="0">
                <a:latin typeface="+mn-lt"/>
              </a:rPr>
              <a:t> </a:t>
            </a:r>
            <a:r>
              <a:rPr lang="en-US" sz="3200" dirty="0" smtClean="0">
                <a:latin typeface="+mn-lt"/>
              </a:rPr>
              <a:t>Formative assessment is a program that districts adopt and teachers add to what they already do.   </a:t>
            </a:r>
          </a:p>
          <a:p>
            <a:pPr>
              <a:spcBef>
                <a:spcPts val="0"/>
              </a:spcBef>
              <a:buClr>
                <a:schemeClr val="bg2">
                  <a:lumMod val="25000"/>
                </a:schemeClr>
              </a:buClr>
            </a:pPr>
            <a:endParaRPr lang="en-US" sz="3200" dirty="0" smtClean="0">
              <a:latin typeface="+mn-lt"/>
            </a:endParaRPr>
          </a:p>
          <a:p>
            <a:pPr>
              <a:spcBef>
                <a:spcPts val="0"/>
              </a:spcBef>
              <a:buClr>
                <a:schemeClr val="bg2">
                  <a:lumMod val="25000"/>
                </a:schemeClr>
              </a:buClr>
              <a:buFont typeface="Courier New" pitchFamily="49" charset="0"/>
              <a:buChar char="o"/>
            </a:pPr>
            <a:r>
              <a:rPr lang="en-US" sz="3200" dirty="0" smtClean="0">
                <a:latin typeface="+mn-lt"/>
              </a:rPr>
              <a:t>Any practice that gathers information for the purpose of improving programs or improving teaching is a part of formative assessment. </a:t>
            </a:r>
            <a:endParaRPr lang="en-US" sz="3200" dirty="0">
              <a:latin typeface="+mn-lt"/>
            </a:endParaRPr>
          </a:p>
        </p:txBody>
      </p:sp>
      <p:sp>
        <p:nvSpPr>
          <p:cNvPr id="3" name="TextBox 2"/>
          <p:cNvSpPr txBox="1"/>
          <p:nvPr/>
        </p:nvSpPr>
        <p:spPr>
          <a:xfrm>
            <a:off x="304800" y="228600"/>
            <a:ext cx="2590800" cy="52322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True or False? </a:t>
            </a:r>
            <a:endParaRPr lang="en-US" sz="2800" dirty="0"/>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990600" y="0"/>
            <a:ext cx="6739673" cy="5975758"/>
            <a:chOff x="1676400" y="0"/>
            <a:chExt cx="6739673" cy="5975758"/>
          </a:xfrm>
        </p:grpSpPr>
        <p:grpSp>
          <p:nvGrpSpPr>
            <p:cNvPr id="7" name="Group 6"/>
            <p:cNvGrpSpPr/>
            <p:nvPr/>
          </p:nvGrpSpPr>
          <p:grpSpPr>
            <a:xfrm>
              <a:off x="1676400" y="0"/>
              <a:ext cx="6739673" cy="5975758"/>
              <a:chOff x="1676400" y="0"/>
              <a:chExt cx="6739673" cy="5975758"/>
            </a:xfrm>
          </p:grpSpPr>
          <p:pic>
            <p:nvPicPr>
              <p:cNvPr id="2" name="Picture 1" descr="1.bmp"/>
              <p:cNvPicPr>
                <a:picLocks noChangeAspect="1"/>
              </p:cNvPicPr>
              <p:nvPr/>
            </p:nvPicPr>
            <p:blipFill>
              <a:blip r:embed="rId3" cstate="print"/>
              <a:stretch>
                <a:fillRect/>
              </a:stretch>
            </p:blipFill>
            <p:spPr>
              <a:xfrm>
                <a:off x="2895600" y="0"/>
                <a:ext cx="5520473" cy="5105400"/>
              </a:xfrm>
              <a:prstGeom prst="rect">
                <a:avLst/>
              </a:prstGeom>
              <a:ln>
                <a:solidFill>
                  <a:schemeClr val="tx1"/>
                </a:solidFill>
              </a:ln>
            </p:spPr>
          </p:pic>
          <p:pic>
            <p:nvPicPr>
              <p:cNvPr id="4" name="Picture 3" descr="imagesCAEVZFFM.jpg"/>
              <p:cNvPicPr>
                <a:picLocks noChangeAspect="1"/>
              </p:cNvPicPr>
              <p:nvPr/>
            </p:nvPicPr>
            <p:blipFill>
              <a:blip r:embed="rId4" cstate="print"/>
              <a:srcRect t="41791" r="47809"/>
              <a:stretch>
                <a:fillRect/>
              </a:stretch>
            </p:blipFill>
            <p:spPr>
              <a:xfrm>
                <a:off x="1676400" y="4495800"/>
                <a:ext cx="1657039" cy="1479958"/>
              </a:xfrm>
              <a:prstGeom prst="rect">
                <a:avLst/>
              </a:prstGeom>
              <a:solidFill>
                <a:srgbClr val="FFEC9B"/>
              </a:solidFill>
            </p:spPr>
          </p:pic>
        </p:grpSp>
        <p:cxnSp>
          <p:nvCxnSpPr>
            <p:cNvPr id="6" name="Straight Connector 5"/>
            <p:cNvCxnSpPr/>
            <p:nvPr/>
          </p:nvCxnSpPr>
          <p:spPr>
            <a:xfrm>
              <a:off x="2895600" y="4495800"/>
              <a:ext cx="0" cy="381000"/>
            </a:xfrm>
            <a:prstGeom prst="line">
              <a:avLst/>
            </a:prstGeom>
            <a:ln w="381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cxnSp>
        <p:nvCxnSpPr>
          <p:cNvPr id="8" name="Straight Connector 7"/>
          <p:cNvCxnSpPr/>
          <p:nvPr/>
        </p:nvCxnSpPr>
        <p:spPr>
          <a:xfrm flipH="1">
            <a:off x="3124200" y="5105400"/>
            <a:ext cx="228600" cy="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2362200" y="5105400"/>
            <a:ext cx="304800" cy="0"/>
          </a:xfrm>
          <a:prstGeom prst="line">
            <a:avLst/>
          </a:prstGeom>
          <a:ln w="381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agesCAYTEQSB.jpg"/>
          <p:cNvPicPr>
            <a:picLocks noChangeAspect="1"/>
          </p:cNvPicPr>
          <p:nvPr/>
        </p:nvPicPr>
        <p:blipFill>
          <a:blip r:embed="rId3" cstate="print">
            <a:lum bright="2000" contrast="10000"/>
          </a:blip>
          <a:stretch>
            <a:fillRect/>
          </a:stretch>
        </p:blipFill>
        <p:spPr>
          <a:xfrm>
            <a:off x="1790701" y="1066800"/>
            <a:ext cx="5562599" cy="3733800"/>
          </a:xfrm>
          <a:prstGeom prst="rect">
            <a:avLst/>
          </a:prstGeom>
          <a:ln w="38100">
            <a:solidFill>
              <a:schemeClr val="tx1"/>
            </a:solidFill>
          </a:ln>
        </p:spPr>
      </p:pic>
      <p:sp>
        <p:nvSpPr>
          <p:cNvPr id="4" name="TextBox 3"/>
          <p:cNvSpPr txBox="1"/>
          <p:nvPr/>
        </p:nvSpPr>
        <p:spPr>
          <a:xfrm>
            <a:off x="457200" y="381000"/>
            <a:ext cx="5062604"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Ask yourself, ask your colleagues…</a:t>
            </a:r>
            <a:endParaRPr lang="en-US" sz="2400" dirty="0"/>
          </a:p>
        </p:txBody>
      </p:sp>
      <p:sp>
        <p:nvSpPr>
          <p:cNvPr id="7" name="TextBox 6"/>
          <p:cNvSpPr txBox="1"/>
          <p:nvPr/>
        </p:nvSpPr>
        <p:spPr>
          <a:xfrm>
            <a:off x="3886200" y="5029200"/>
            <a:ext cx="4756430"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How do you support this change?</a:t>
            </a:r>
            <a:endParaRPr lang="en-US" sz="2400" dirty="0"/>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CAPXEJHE.jpg"/>
          <p:cNvPicPr>
            <a:picLocks noChangeAspect="1"/>
          </p:cNvPicPr>
          <p:nvPr/>
        </p:nvPicPr>
        <p:blipFill>
          <a:blip r:embed="rId3" cstate="print">
            <a:lum bright="10000" contrast="2000"/>
          </a:blip>
          <a:stretch>
            <a:fillRect/>
          </a:stretch>
        </p:blipFill>
        <p:spPr>
          <a:xfrm>
            <a:off x="1176119" y="917870"/>
            <a:ext cx="6791763" cy="5022261"/>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04801"/>
            <a:ext cx="3657600" cy="584775"/>
          </a:xfrm>
          <a:prstGeom prst="rect">
            <a:avLst/>
          </a:prstGeom>
          <a:solidFill>
            <a:schemeClr val="bg2">
              <a:lumMod val="90000"/>
            </a:schemeClr>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3200" dirty="0" smtClean="0"/>
              <a:t>Feel like this? </a:t>
            </a:r>
          </a:p>
        </p:txBody>
      </p:sp>
      <p:pic>
        <p:nvPicPr>
          <p:cNvPr id="3" name="Picture 2" descr="slide-3-728.jpg"/>
          <p:cNvPicPr>
            <a:picLocks noChangeAspect="1"/>
          </p:cNvPicPr>
          <p:nvPr/>
        </p:nvPicPr>
        <p:blipFill>
          <a:blip r:embed="rId3" cstate="print"/>
          <a:srcRect b="13187"/>
          <a:stretch>
            <a:fillRect/>
          </a:stretch>
        </p:blipFill>
        <p:spPr>
          <a:xfrm>
            <a:off x="990600" y="1447800"/>
            <a:ext cx="7162800" cy="4495800"/>
          </a:xfrm>
          <a:prstGeom prst="rect">
            <a:avLst/>
          </a:prstGeom>
          <a:ln w="38100">
            <a:solidFill>
              <a:schemeClr val="bg2">
                <a:lumMod val="25000"/>
              </a:schemeClr>
            </a:solidFill>
          </a:ln>
        </p:spPr>
      </p:pic>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04801"/>
            <a:ext cx="3657600" cy="584775"/>
          </a:xfrm>
          <a:prstGeom prst="rect">
            <a:avLst/>
          </a:prstGeom>
          <a:solidFill>
            <a:schemeClr val="bg2">
              <a:lumMod val="90000"/>
            </a:schemeClr>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3200" dirty="0" smtClean="0"/>
              <a:t>Feel like this! </a:t>
            </a:r>
          </a:p>
        </p:txBody>
      </p:sp>
      <p:pic>
        <p:nvPicPr>
          <p:cNvPr id="3" name="Picture 2" descr="slide-3-728.jpg"/>
          <p:cNvPicPr>
            <a:picLocks noChangeAspect="1"/>
          </p:cNvPicPr>
          <p:nvPr/>
        </p:nvPicPr>
        <p:blipFill>
          <a:blip r:embed="rId3" cstate="print">
            <a:lum bright="4000" contrast="2000"/>
          </a:blip>
          <a:stretch>
            <a:fillRect/>
          </a:stretch>
        </p:blipFill>
        <p:spPr>
          <a:xfrm>
            <a:off x="762000" y="1447800"/>
            <a:ext cx="7467600" cy="4495800"/>
          </a:xfrm>
          <a:prstGeom prst="rect">
            <a:avLst/>
          </a:prstGeom>
          <a:ln w="38100">
            <a:solidFill>
              <a:schemeClr val="bg2">
                <a:lumMod val="25000"/>
              </a:schemeClr>
            </a:solidFill>
          </a:ln>
        </p:spPr>
      </p:pic>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CAQCGSMK.jpg"/>
          <p:cNvPicPr>
            <a:picLocks noChangeAspect="1"/>
          </p:cNvPicPr>
          <p:nvPr/>
        </p:nvPicPr>
        <p:blipFill>
          <a:blip r:embed="rId3" cstate="print">
            <a:lum bright="14000" contrast="22000"/>
          </a:blip>
          <a:stretch>
            <a:fillRect/>
          </a:stretch>
        </p:blipFill>
        <p:spPr>
          <a:xfrm>
            <a:off x="4572000" y="838200"/>
            <a:ext cx="4572000" cy="6019800"/>
          </a:xfrm>
          <a:prstGeom prst="rect">
            <a:avLst/>
          </a:prstGeom>
          <a:ln w="38100">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4" name="TextBox 3"/>
          <p:cNvSpPr txBox="1"/>
          <p:nvPr/>
        </p:nvSpPr>
        <p:spPr>
          <a:xfrm>
            <a:off x="609600" y="381000"/>
            <a:ext cx="4495800" cy="3539430"/>
          </a:xfrm>
          <a:prstGeom prst="rect">
            <a:avLst/>
          </a:prstGeom>
          <a:solidFill>
            <a:schemeClr val="bg2">
              <a:lumMod val="90000"/>
            </a:schemeClr>
          </a:solidFill>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p>
            <a:r>
              <a:rPr lang="en-US" sz="3200" dirty="0" smtClean="0">
                <a:latin typeface="Baskerville Old Face" pitchFamily="18" charset="0"/>
              </a:rPr>
              <a:t>“ It </a:t>
            </a:r>
            <a:r>
              <a:rPr lang="en-US" sz="3200" dirty="0" err="1" smtClean="0">
                <a:latin typeface="Baskerville Old Face" pitchFamily="18" charset="0"/>
              </a:rPr>
              <a:t>ain’t</a:t>
            </a:r>
            <a:r>
              <a:rPr lang="en-US" sz="3200" dirty="0" smtClean="0">
                <a:latin typeface="Baskerville Old Face" pitchFamily="18" charset="0"/>
              </a:rPr>
              <a:t> what people don’t know that hurts them.</a:t>
            </a:r>
          </a:p>
          <a:p>
            <a:r>
              <a:rPr lang="en-US" sz="3200" dirty="0" smtClean="0">
                <a:latin typeface="Baskerville Old Face" pitchFamily="18" charset="0"/>
              </a:rPr>
              <a:t> </a:t>
            </a:r>
          </a:p>
          <a:p>
            <a:r>
              <a:rPr lang="en-US" sz="3200" dirty="0" smtClean="0">
                <a:latin typeface="Baskerville Old Face" pitchFamily="18" charset="0"/>
              </a:rPr>
              <a:t>It’s what they do know that </a:t>
            </a:r>
            <a:r>
              <a:rPr lang="en-US" sz="3200" dirty="0" err="1" smtClean="0">
                <a:latin typeface="Baskerville Old Face" pitchFamily="18" charset="0"/>
              </a:rPr>
              <a:t>ain’t</a:t>
            </a:r>
            <a:r>
              <a:rPr lang="en-US" sz="3200" dirty="0" smtClean="0">
                <a:latin typeface="Baskerville Old Face" pitchFamily="18" charset="0"/>
              </a:rPr>
              <a:t> so.” </a:t>
            </a:r>
          </a:p>
          <a:p>
            <a:endParaRPr lang="en-US" sz="3200" dirty="0" smtClean="0">
              <a:latin typeface="Baskerville Old Face" pitchFamily="18" charset="0"/>
            </a:endParaRPr>
          </a:p>
          <a:p>
            <a:pPr algn="r"/>
            <a:r>
              <a:rPr lang="en-US" sz="3200" dirty="0" smtClean="0">
                <a:latin typeface="Baskerville Old Face" pitchFamily="18" charset="0"/>
              </a:rPr>
              <a:t>Will Rogers</a:t>
            </a:r>
            <a:endParaRPr lang="en-US" sz="3200" dirty="0">
              <a:latin typeface="Baskerville Old Face" pitchFamily="18"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914400"/>
            <a:ext cx="8458200" cy="4031873"/>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marL="0" indent="0">
              <a:spcBef>
                <a:spcPts val="0"/>
              </a:spcBef>
              <a:buFont typeface="Courier New" pitchFamily="49" charset="0"/>
              <a:buChar char="o"/>
            </a:pPr>
            <a:r>
              <a:rPr lang="en-US" sz="4000" dirty="0" smtClean="0">
                <a:latin typeface="+mn-lt"/>
              </a:rPr>
              <a:t>Basic facts come before deep learning. </a:t>
            </a:r>
          </a:p>
          <a:p>
            <a:pPr marL="0" indent="0">
              <a:spcBef>
                <a:spcPts val="0"/>
              </a:spcBef>
            </a:pPr>
            <a:r>
              <a:rPr lang="en-US" sz="4000" dirty="0" smtClean="0">
                <a:latin typeface="+mn-lt"/>
              </a:rPr>
              <a:t> </a:t>
            </a:r>
          </a:p>
          <a:p>
            <a:pPr marL="0" indent="0">
              <a:spcBef>
                <a:spcPts val="0"/>
              </a:spcBef>
              <a:buFont typeface="Courier New" pitchFamily="49" charset="0"/>
              <a:buChar char="o"/>
            </a:pPr>
            <a:r>
              <a:rPr lang="en-US" sz="4000" dirty="0" smtClean="0">
                <a:latin typeface="+mn-lt"/>
              </a:rPr>
              <a:t>Rigorous education means teacher lecture.</a:t>
            </a:r>
          </a:p>
          <a:p>
            <a:pPr marL="0" indent="0">
              <a:spcBef>
                <a:spcPts val="0"/>
              </a:spcBef>
            </a:pPr>
            <a:r>
              <a:rPr lang="en-US" sz="4000" dirty="0" smtClean="0">
                <a:latin typeface="+mn-lt"/>
              </a:rPr>
              <a:t> </a:t>
            </a:r>
          </a:p>
          <a:p>
            <a:pPr marL="0" indent="0">
              <a:spcBef>
                <a:spcPts val="0"/>
              </a:spcBef>
              <a:buFont typeface="Courier New" pitchFamily="49" charset="0"/>
              <a:buChar char="o"/>
            </a:pPr>
            <a:r>
              <a:rPr lang="en-US" sz="4000" dirty="0" smtClean="0">
                <a:latin typeface="+mn-lt"/>
              </a:rPr>
              <a:t>Covering a topic means it has been taught. </a:t>
            </a: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p:txBody>
      </p:sp>
      <p:sp>
        <p:nvSpPr>
          <p:cNvPr id="3" name="TextBox 2"/>
          <p:cNvSpPr txBox="1"/>
          <p:nvPr/>
        </p:nvSpPr>
        <p:spPr>
          <a:xfrm>
            <a:off x="304800" y="228600"/>
            <a:ext cx="2590800" cy="52322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True or False? </a:t>
            </a:r>
            <a:endParaRPr lang="en-US" sz="2800" dirty="0"/>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b="0" dirty="0" smtClean="0">
                <a:latin typeface="Arial Narrow" pitchFamily="34" charset="0"/>
              </a:rPr>
              <a:t>Call to Action</a:t>
            </a:r>
            <a:endParaRPr lang="en-US" b="0" dirty="0">
              <a:latin typeface="Arial Narrow" pitchFamily="34" charset="0"/>
            </a:endParaRPr>
          </a:p>
        </p:txBody>
      </p:sp>
      <p:sp>
        <p:nvSpPr>
          <p:cNvPr id="3" name="Content Placeholder 2"/>
          <p:cNvSpPr>
            <a:spLocks noGrp="1"/>
          </p:cNvSpPr>
          <p:nvPr>
            <p:ph idx="1"/>
          </p:nvPr>
        </p:nvSpPr>
        <p:spPr>
          <a:xfrm>
            <a:off x="228600" y="762000"/>
            <a:ext cx="8686800" cy="5257800"/>
          </a:xfrm>
        </p:spPr>
        <p:txBody>
          <a:bodyPr/>
          <a:lstStyle/>
          <a:p>
            <a:pPr marL="514350" indent="-514350">
              <a:buFont typeface="+mj-lt"/>
              <a:buAutoNum type="arabicPeriod"/>
            </a:pPr>
            <a:r>
              <a:rPr lang="en-US" sz="2800" dirty="0" smtClean="0">
                <a:latin typeface="Arial Narrow" pitchFamily="34" charset="0"/>
              </a:rPr>
              <a:t>Keep learning about Formative Assessment Lessons. </a:t>
            </a:r>
          </a:p>
          <a:p>
            <a:pPr marL="514350" indent="-514350">
              <a:buFont typeface="+mj-lt"/>
              <a:buAutoNum type="arabicPeriod"/>
            </a:pPr>
            <a:r>
              <a:rPr lang="en-US" sz="2800" dirty="0" smtClean="0">
                <a:latin typeface="Arial Narrow" pitchFamily="34" charset="0"/>
              </a:rPr>
              <a:t>Visit grade level wikis:</a:t>
            </a:r>
          </a:p>
          <a:p>
            <a:pPr marL="914400" lvl="1" indent="-514350">
              <a:buNone/>
            </a:pPr>
            <a:r>
              <a:rPr lang="en-US" sz="2400" dirty="0" smtClean="0"/>
              <a:t> 	</a:t>
            </a:r>
            <a:r>
              <a:rPr lang="en-US" sz="2000" dirty="0" smtClean="0">
                <a:latin typeface="Arial Narrow" pitchFamily="34" charset="0"/>
                <a:hlinkClick r:id="rId3"/>
              </a:rPr>
              <a:t>http://ccgpsmathematicsk-5.wikispaces.com/</a:t>
            </a:r>
            <a:r>
              <a:rPr lang="en-US" sz="2000" dirty="0" smtClean="0">
                <a:latin typeface="Arial Narrow" pitchFamily="34" charset="0"/>
              </a:rPr>
              <a:t> </a:t>
            </a:r>
            <a:br>
              <a:rPr lang="en-US" sz="2000" dirty="0" smtClean="0">
                <a:latin typeface="Arial Narrow" pitchFamily="34" charset="0"/>
              </a:rPr>
            </a:br>
            <a:r>
              <a:rPr lang="en-US" sz="2000" dirty="0" smtClean="0">
                <a:latin typeface="Arial Narrow" pitchFamily="34" charset="0"/>
                <a:hlinkClick r:id="rId4"/>
              </a:rPr>
              <a:t>http://ccgpsmathematics6-8.wikispaces.com/</a:t>
            </a:r>
            <a:r>
              <a:rPr lang="en-US" sz="2000" dirty="0" smtClean="0">
                <a:latin typeface="Arial Narrow" pitchFamily="34" charset="0"/>
              </a:rPr>
              <a:t> </a:t>
            </a:r>
            <a:br>
              <a:rPr lang="en-US" sz="2000" dirty="0" smtClean="0">
                <a:latin typeface="Arial Narrow" pitchFamily="34" charset="0"/>
              </a:rPr>
            </a:br>
            <a:r>
              <a:rPr lang="en-US" sz="2000" dirty="0" smtClean="0">
                <a:latin typeface="Arial Narrow" pitchFamily="34" charset="0"/>
                <a:hlinkClick r:id="rId4"/>
              </a:rPr>
              <a:t> http://ccgpsmathematics9-10.wikispaces.com/</a:t>
            </a:r>
            <a:r>
              <a:rPr lang="en-US" sz="2000" dirty="0" smtClean="0">
                <a:latin typeface="Arial Narrow" pitchFamily="34" charset="0"/>
              </a:rPr>
              <a:t> </a:t>
            </a:r>
          </a:p>
          <a:p>
            <a:pPr marL="182880" lvl="2" indent="-182880">
              <a:spcBef>
                <a:spcPts val="600"/>
              </a:spcBef>
            </a:pPr>
            <a:r>
              <a:rPr lang="en-US" sz="2000" dirty="0" smtClean="0">
                <a:latin typeface="Arial Narrow" pitchFamily="34" charset="0"/>
              </a:rPr>
              <a:t>2012 Summer Mathematics Academy – CCGPS Vital Shifts in Content Delivery Presentation &amp; Finger on the pulse of teacher thinking/questions/resources</a:t>
            </a:r>
          </a:p>
          <a:p>
            <a:pPr marL="514350" indent="-514350">
              <a:buFont typeface="+mj-lt"/>
              <a:buAutoNum type="arabicPeriod"/>
            </a:pPr>
            <a:r>
              <a:rPr lang="en-US" sz="2800" dirty="0" smtClean="0">
                <a:latin typeface="Arial Narrow" pitchFamily="34" charset="0"/>
              </a:rPr>
              <a:t>View current grade level webinars and archived recordings of introductory webinars and video broadcasts:</a:t>
            </a:r>
          </a:p>
          <a:p>
            <a:pPr marL="1314450" lvl="2" indent="-514350">
              <a:buNone/>
            </a:pPr>
            <a:r>
              <a:rPr lang="en-US" sz="2000" dirty="0" smtClean="0">
                <a:latin typeface="Arial Narrow" pitchFamily="34" charset="0"/>
                <a:hlinkClick r:id="rId5"/>
              </a:rPr>
              <a:t>https://www.georgiastandards.org/Common-Core/Pages/Math-PL-Sessions.aspx</a:t>
            </a:r>
            <a:r>
              <a:rPr lang="en-US" sz="2000" dirty="0" smtClean="0">
                <a:latin typeface="Arial Narrow" pitchFamily="34" charset="0"/>
              </a:rPr>
              <a:t> </a:t>
            </a:r>
          </a:p>
          <a:p>
            <a:pPr marL="1314450" lvl="2" indent="-514350">
              <a:buNone/>
            </a:pPr>
            <a:endParaRPr lang="en-US" sz="2000" dirty="0" smtClean="0">
              <a:latin typeface="Arial Narrow" pitchFamily="34" charset="0"/>
            </a:endParaRPr>
          </a:p>
          <a:p>
            <a:pPr marL="914400" lvl="1" indent="-514350">
              <a:buNone/>
            </a:pPr>
            <a:endParaRPr lang="en-US" sz="2400" dirty="0">
              <a:latin typeface="Arial Narrow" pitchFamily="34" charset="0"/>
            </a:endParaRPr>
          </a:p>
        </p:txBody>
      </p:sp>
    </p:spTree>
  </p:cSld>
  <p:clrMapOvr>
    <a:masterClrMapping/>
  </p:clrMapOvr>
  <p:transition spd="slow"/>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152400" y="381000"/>
            <a:ext cx="8763000" cy="1066800"/>
          </a:xfrm>
        </p:spPr>
        <p:txBody>
          <a:bodyPr/>
          <a:lstStyle/>
          <a:p>
            <a:r>
              <a:rPr lang="en-US" dirty="0" smtClean="0">
                <a:latin typeface="Arial Narrow" pitchFamily="34" charset="0"/>
              </a:rPr>
              <a:t>Thank You!</a:t>
            </a:r>
            <a:r>
              <a:rPr lang="en-US" dirty="0" smtClean="0"/>
              <a:t/>
            </a:r>
            <a:br>
              <a:rPr lang="en-US" dirty="0" smtClean="0"/>
            </a:br>
            <a:endParaRPr lang="en-US" dirty="0" smtClean="0"/>
          </a:p>
        </p:txBody>
      </p:sp>
      <p:sp>
        <p:nvSpPr>
          <p:cNvPr id="46083" name="Content Placeholder 5"/>
          <p:cNvSpPr>
            <a:spLocks noGrp="1"/>
          </p:cNvSpPr>
          <p:nvPr>
            <p:ph sz="half" idx="1"/>
          </p:nvPr>
        </p:nvSpPr>
        <p:spPr>
          <a:xfrm>
            <a:off x="2590800" y="1752600"/>
            <a:ext cx="4038600" cy="1600200"/>
          </a:xfrm>
        </p:spPr>
        <p:txBody>
          <a:bodyPr/>
          <a:lstStyle/>
          <a:p>
            <a:pPr marL="0" algn="ctr">
              <a:spcBef>
                <a:spcPts val="0"/>
              </a:spcBef>
              <a:buFont typeface="Arial" charset="0"/>
              <a:buNone/>
            </a:pPr>
            <a:r>
              <a:rPr lang="en-US" b="1" dirty="0" smtClean="0">
                <a:latin typeface="Arial Narrow" pitchFamily="34" charset="0"/>
              </a:rPr>
              <a:t>Brooke Kline</a:t>
            </a:r>
          </a:p>
          <a:p>
            <a:pPr marL="0" algn="ctr">
              <a:spcBef>
                <a:spcPts val="0"/>
              </a:spcBef>
              <a:buFont typeface="Arial" charset="0"/>
              <a:buNone/>
            </a:pPr>
            <a:r>
              <a:rPr lang="en-US" dirty="0" smtClean="0">
                <a:latin typeface="Arial Narrow" pitchFamily="34" charset="0"/>
              </a:rPr>
              <a:t>Lead Program Specialist</a:t>
            </a:r>
          </a:p>
          <a:p>
            <a:pPr marL="0" algn="ctr">
              <a:spcBef>
                <a:spcPts val="0"/>
              </a:spcBef>
              <a:buFont typeface="Arial" charset="0"/>
              <a:buNone/>
            </a:pPr>
            <a:r>
              <a:rPr lang="en-US" dirty="0" smtClean="0">
                <a:latin typeface="Arial Narrow" pitchFamily="34" charset="0"/>
                <a:hlinkClick r:id="rId3"/>
              </a:rPr>
              <a:t>bkline@doe.k12.ga.us</a:t>
            </a:r>
            <a:endParaRPr lang="en-US" dirty="0" smtClean="0">
              <a:latin typeface="Arial Narrow" pitchFamily="34" charset="0"/>
            </a:endParaRPr>
          </a:p>
          <a:p>
            <a:pPr algn="ctr">
              <a:buFont typeface="Arial" charset="0"/>
              <a:buNone/>
            </a:pPr>
            <a:endParaRPr lang="en-US" dirty="0" smtClean="0"/>
          </a:p>
          <a:p>
            <a:pPr>
              <a:buNone/>
            </a:pPr>
            <a:endParaRPr lang="en-US" dirty="0" smtClean="0"/>
          </a:p>
        </p:txBody>
      </p:sp>
      <p:sp>
        <p:nvSpPr>
          <p:cNvPr id="46084" name="Content Placeholder 6"/>
          <p:cNvSpPr>
            <a:spLocks noGrp="1"/>
          </p:cNvSpPr>
          <p:nvPr>
            <p:ph sz="half" idx="2"/>
          </p:nvPr>
        </p:nvSpPr>
        <p:spPr>
          <a:xfrm>
            <a:off x="685800" y="3429000"/>
            <a:ext cx="4038600" cy="1828800"/>
          </a:xfrm>
        </p:spPr>
        <p:txBody>
          <a:bodyPr/>
          <a:lstStyle/>
          <a:p>
            <a:pPr marL="0" algn="ctr">
              <a:spcBef>
                <a:spcPts val="0"/>
              </a:spcBef>
              <a:buFont typeface="Arial" charset="0"/>
              <a:buNone/>
            </a:pPr>
            <a:r>
              <a:rPr lang="en-US" b="1" dirty="0" smtClean="0">
                <a:latin typeface="Arial Narrow" pitchFamily="34" charset="0"/>
              </a:rPr>
              <a:t>James Pratt</a:t>
            </a:r>
          </a:p>
          <a:p>
            <a:pPr marL="0" algn="ctr">
              <a:spcBef>
                <a:spcPts val="0"/>
              </a:spcBef>
              <a:buFont typeface="Arial" charset="0"/>
              <a:buNone/>
            </a:pPr>
            <a:r>
              <a:rPr lang="en-US" dirty="0" smtClean="0">
                <a:latin typeface="Arial Narrow" pitchFamily="34" charset="0"/>
              </a:rPr>
              <a:t>Program Specialist (6-12)</a:t>
            </a:r>
          </a:p>
          <a:p>
            <a:pPr marL="0" algn="ctr">
              <a:spcBef>
                <a:spcPts val="0"/>
              </a:spcBef>
              <a:buFont typeface="Arial" charset="0"/>
              <a:buNone/>
            </a:pPr>
            <a:r>
              <a:rPr lang="en-US" dirty="0" smtClean="0">
                <a:latin typeface="Arial Narrow" pitchFamily="34" charset="0"/>
                <a:hlinkClick r:id="rId4"/>
              </a:rPr>
              <a:t>jpratt@doe.k12.ga.us</a:t>
            </a: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pic>
        <p:nvPicPr>
          <p:cNvPr id="8"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5029200" y="3429000"/>
            <a:ext cx="3429000" cy="1384995"/>
          </a:xfrm>
          <a:prstGeom prst="rect">
            <a:avLst/>
          </a:prstGeom>
          <a:noFill/>
        </p:spPr>
        <p:txBody>
          <a:bodyPr wrap="square" rtlCol="0">
            <a:spAutoFit/>
          </a:bodyPr>
          <a:lstStyle/>
          <a:p>
            <a:pPr marL="0" algn="ctr">
              <a:spcBef>
                <a:spcPts val="0"/>
              </a:spcBef>
              <a:buFont typeface="Arial" charset="0"/>
              <a:buNone/>
            </a:pPr>
            <a:r>
              <a:rPr lang="en-US" b="1" dirty="0" smtClean="0"/>
              <a:t> </a:t>
            </a:r>
            <a:r>
              <a:rPr lang="en-US" sz="2800" b="1" dirty="0" smtClean="0">
                <a:latin typeface="Arial Narrow" pitchFamily="34" charset="0"/>
              </a:rPr>
              <a:t>Turtle Toms</a:t>
            </a:r>
          </a:p>
          <a:p>
            <a:pPr marL="0" algn="ctr">
              <a:spcBef>
                <a:spcPts val="0"/>
              </a:spcBef>
              <a:buFont typeface="Arial" charset="0"/>
              <a:buNone/>
            </a:pPr>
            <a:r>
              <a:rPr lang="en-US" sz="2800" dirty="0" smtClean="0">
                <a:latin typeface="Arial Narrow" pitchFamily="34" charset="0"/>
              </a:rPr>
              <a:t>Program Specialist (K-5)</a:t>
            </a:r>
          </a:p>
          <a:p>
            <a:pPr marL="0" algn="ctr">
              <a:spcBef>
                <a:spcPts val="0"/>
              </a:spcBef>
              <a:buFont typeface="Arial" charset="0"/>
              <a:buNone/>
            </a:pPr>
            <a:r>
              <a:rPr lang="en-US" sz="2800" dirty="0" smtClean="0">
                <a:latin typeface="Arial Narrow" pitchFamily="34" charset="0"/>
                <a:hlinkClick r:id="rId3"/>
              </a:rPr>
              <a:t>tgunn@doe.k12.ga.us</a:t>
            </a:r>
            <a:endParaRPr lang="en-US" sz="2800" dirty="0" smtClean="0">
              <a:latin typeface="Arial Narrow" pitchFamily="34" charset="0"/>
            </a:endParaRPr>
          </a:p>
        </p:txBody>
      </p:sp>
      <p:sp>
        <p:nvSpPr>
          <p:cNvPr id="10" name="TextBox 9"/>
          <p:cNvSpPr txBox="1"/>
          <p:nvPr/>
        </p:nvSpPr>
        <p:spPr>
          <a:xfrm>
            <a:off x="3462209" y="5257800"/>
            <a:ext cx="2219582" cy="646331"/>
          </a:xfrm>
          <a:prstGeom prst="rect">
            <a:avLst/>
          </a:prstGeom>
          <a:noFill/>
        </p:spPr>
        <p:txBody>
          <a:bodyPr wrap="none" rtlCol="0">
            <a:spAutoFit/>
          </a:bodyPr>
          <a:lstStyle/>
          <a:p>
            <a:pPr algn="ctr"/>
            <a:r>
              <a:rPr lang="en-US" dirty="0" smtClean="0"/>
              <a:t>Follow us on Twitter</a:t>
            </a:r>
          </a:p>
          <a:p>
            <a:pPr algn="ctr"/>
            <a:r>
              <a:rPr lang="en-US" dirty="0" smtClean="0"/>
              <a:t>@</a:t>
            </a:r>
            <a:r>
              <a:rPr lang="en-US" dirty="0" err="1" smtClean="0"/>
              <a:t>GaDOEMath</a:t>
            </a:r>
            <a:endParaRPr lang="en-US" dirty="0"/>
          </a:p>
        </p:txBody>
      </p:sp>
      <p:pic>
        <p:nvPicPr>
          <p:cNvPr id="11" name="Picture 10" descr="imagesCANYB2UD.jpg"/>
          <p:cNvPicPr>
            <a:picLocks noChangeAspect="1"/>
          </p:cNvPicPr>
          <p:nvPr/>
        </p:nvPicPr>
        <p:blipFill>
          <a:blip r:embed="rId6" cstate="print"/>
          <a:srcRect t="27692" b="27692"/>
          <a:stretch>
            <a:fillRect/>
          </a:stretch>
        </p:blipFill>
        <p:spPr>
          <a:xfrm>
            <a:off x="3810000" y="5836913"/>
            <a:ext cx="1645920" cy="441973"/>
          </a:xfrm>
          <a:prstGeom prst="rect">
            <a:avLst/>
          </a:prstGeom>
        </p:spPr>
      </p:pic>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FAL Resources</a:t>
            </a:r>
            <a:endParaRPr lang="en-US" dirty="0"/>
          </a:p>
        </p:txBody>
      </p:sp>
      <p:sp>
        <p:nvSpPr>
          <p:cNvPr id="3" name="Content Placeholder 2"/>
          <p:cNvSpPr>
            <a:spLocks noGrp="1"/>
          </p:cNvSpPr>
          <p:nvPr>
            <p:ph sz="half" idx="1"/>
          </p:nvPr>
        </p:nvSpPr>
        <p:spPr>
          <a:xfrm>
            <a:off x="304800" y="1143000"/>
            <a:ext cx="8534400" cy="4983163"/>
          </a:xfrm>
        </p:spPr>
        <p:txBody>
          <a:bodyPr/>
          <a:lstStyle/>
          <a:p>
            <a:r>
              <a:rPr lang="en-US" sz="3600" dirty="0" err="1" smtClean="0"/>
              <a:t>McREL</a:t>
            </a:r>
            <a:r>
              <a:rPr lang="en-US" sz="3600" dirty="0" smtClean="0"/>
              <a:t>: What We Know About Mathematics Teaching and Learning</a:t>
            </a:r>
          </a:p>
          <a:p>
            <a:r>
              <a:rPr lang="en-US" sz="3600" dirty="0" smtClean="0"/>
              <a:t>Mathematics Assessment Project: </a:t>
            </a:r>
            <a:r>
              <a:rPr lang="en-US" sz="3600" dirty="0" smtClean="0">
                <a:hlinkClick r:id="rId3"/>
              </a:rPr>
              <a:t>http://map.mathshell.org</a:t>
            </a:r>
            <a:endParaRPr lang="en-US" sz="3600" dirty="0" smtClean="0"/>
          </a:p>
          <a:p>
            <a:r>
              <a:rPr lang="en-US" sz="3600" dirty="0" smtClean="0"/>
              <a:t>Inside Mathematics: </a:t>
            </a:r>
            <a:r>
              <a:rPr lang="en-US" sz="3600" dirty="0" smtClean="0">
                <a:hlinkClick r:id="rId4"/>
              </a:rPr>
              <a:t>http://www.insidemathematics.org/</a:t>
            </a:r>
            <a:endParaRPr lang="en-US" sz="3600" dirty="0" smtClean="0"/>
          </a:p>
          <a:p>
            <a:r>
              <a:rPr lang="en-US" sz="3600" dirty="0" smtClean="0">
                <a:hlinkClick r:id="rId5"/>
              </a:rPr>
              <a:t>http://larryferlazzo.edublogs.org/2010/08/22/the-best-resources-for-learning-about-formative-assessment/</a:t>
            </a:r>
            <a:r>
              <a:rPr lang="en-US" sz="3600" dirty="0" smtClean="0"/>
              <a:t> </a:t>
            </a:r>
          </a:p>
          <a:p>
            <a:endParaRPr lang="en-US" sz="3600" dirty="0" smtClean="0"/>
          </a:p>
          <a:p>
            <a:pPr>
              <a:buNone/>
            </a:pP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1066800"/>
            <a:ext cx="7924800" cy="5016758"/>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marL="0" indent="0">
              <a:spcBef>
                <a:spcPts val="0"/>
              </a:spcBef>
              <a:buFont typeface="Courier New" pitchFamily="49" charset="0"/>
              <a:buChar char="o"/>
            </a:pPr>
            <a:r>
              <a:rPr lang="en-US" sz="4400" dirty="0" smtClean="0">
                <a:latin typeface="+mn-lt"/>
              </a:rPr>
              <a:t>Teaching to student interests entails 	a compromise of teacher 	standards. </a:t>
            </a:r>
          </a:p>
          <a:p>
            <a:pPr marL="0" indent="0">
              <a:spcBef>
                <a:spcPts val="0"/>
              </a:spcBef>
            </a:pPr>
            <a:endParaRPr lang="en-US" sz="4400" dirty="0" smtClean="0">
              <a:latin typeface="+mn-lt"/>
            </a:endParaRPr>
          </a:p>
          <a:p>
            <a:pPr marL="0" indent="0">
              <a:spcBef>
                <a:spcPts val="0"/>
              </a:spcBef>
              <a:buFont typeface="Courier New" pitchFamily="49" charset="0"/>
              <a:buChar char="o"/>
            </a:pPr>
            <a:r>
              <a:rPr lang="en-US" sz="4400" dirty="0" smtClean="0">
                <a:latin typeface="+mn-lt"/>
              </a:rPr>
              <a:t>Acceleration creates a more 	rigorous class.</a:t>
            </a:r>
            <a:r>
              <a:rPr lang="en-US" sz="4400" dirty="0" smtClean="0">
                <a:latin typeface="Bell MT" pitchFamily="18" charset="0"/>
              </a:rPr>
              <a:t>  </a:t>
            </a: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p:txBody>
      </p:sp>
      <p:sp>
        <p:nvSpPr>
          <p:cNvPr id="3" name="TextBox 2"/>
          <p:cNvSpPr txBox="1"/>
          <p:nvPr/>
        </p:nvSpPr>
        <p:spPr>
          <a:xfrm>
            <a:off x="304800" y="228600"/>
            <a:ext cx="2590800" cy="52322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True or False? </a:t>
            </a:r>
            <a:endParaRPr lang="en-US" sz="2800"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914400"/>
            <a:ext cx="7924800" cy="4893647"/>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marL="0" indent="0">
              <a:spcBef>
                <a:spcPts val="0"/>
              </a:spcBef>
              <a:buFont typeface="Courier New" pitchFamily="49" charset="0"/>
              <a:buChar char="o"/>
            </a:pPr>
            <a:r>
              <a:rPr lang="en-US" sz="4400" dirty="0" smtClean="0">
                <a:latin typeface="+mn-lt"/>
              </a:rPr>
              <a:t>A quiet classroom signifies good 	learning. </a:t>
            </a:r>
          </a:p>
          <a:p>
            <a:pPr marL="0" indent="0">
              <a:spcBef>
                <a:spcPts val="0"/>
              </a:spcBef>
            </a:pPr>
            <a:r>
              <a:rPr lang="en-US" sz="4400" dirty="0" smtClean="0">
                <a:latin typeface="+mn-lt"/>
              </a:rPr>
              <a:t> </a:t>
            </a:r>
          </a:p>
          <a:p>
            <a:pPr marL="0" indent="0">
              <a:spcBef>
                <a:spcPts val="0"/>
              </a:spcBef>
              <a:buFont typeface="Courier New" pitchFamily="49" charset="0"/>
              <a:buChar char="o"/>
            </a:pPr>
            <a:r>
              <a:rPr lang="en-US" sz="4400" dirty="0" smtClean="0">
                <a:latin typeface="+mn-lt"/>
              </a:rPr>
              <a:t>Traditional schooling prepares 	students for life.</a:t>
            </a:r>
          </a:p>
          <a:p>
            <a:pPr marL="0" indent="0">
              <a:spcBef>
                <a:spcPts val="0"/>
              </a:spcBef>
            </a:pPr>
            <a:r>
              <a:rPr lang="en-US" sz="3600" i="1" dirty="0" smtClean="0">
                <a:latin typeface="+mn-lt"/>
              </a:rPr>
              <a:t> </a:t>
            </a:r>
            <a:endParaRPr lang="en-US" sz="3600" dirty="0" smtClean="0">
              <a:latin typeface="+mn-lt"/>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p:txBody>
      </p:sp>
      <p:sp>
        <p:nvSpPr>
          <p:cNvPr id="3" name="TextBox 2"/>
          <p:cNvSpPr txBox="1"/>
          <p:nvPr/>
        </p:nvSpPr>
        <p:spPr>
          <a:xfrm>
            <a:off x="304800" y="228600"/>
            <a:ext cx="2590800" cy="52322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True or False? </a:t>
            </a:r>
            <a:endParaRPr lang="en-US" sz="2800"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914400"/>
            <a:ext cx="8305800" cy="5016758"/>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spcBef>
                <a:spcPts val="0"/>
              </a:spcBef>
              <a:buClr>
                <a:schemeClr val="bg2">
                  <a:lumMod val="25000"/>
                </a:schemeClr>
              </a:buClr>
              <a:buFont typeface="Courier New" pitchFamily="49" charset="0"/>
              <a:buChar char="o"/>
            </a:pPr>
            <a:r>
              <a:rPr lang="en-US" sz="3200" dirty="0" smtClean="0">
                <a:latin typeface="+mn-lt"/>
              </a:rPr>
              <a:t>Formative assessment is a special kind of test, or series of tests that teachers learn to use to find out what their students know. </a:t>
            </a:r>
            <a:endParaRPr lang="en-US" sz="3200" dirty="0">
              <a:latin typeface="+mn-lt"/>
            </a:endParaRPr>
          </a:p>
          <a:p>
            <a:pPr>
              <a:spcBef>
                <a:spcPts val="0"/>
              </a:spcBef>
              <a:buClr>
                <a:schemeClr val="bg2">
                  <a:lumMod val="25000"/>
                </a:schemeClr>
              </a:buClr>
              <a:buFont typeface="Courier New" pitchFamily="49" charset="0"/>
              <a:buChar char="o"/>
            </a:pPr>
            <a:endParaRPr lang="en-US" sz="3200" dirty="0" smtClean="0">
              <a:latin typeface="+mn-lt"/>
            </a:endParaRPr>
          </a:p>
          <a:p>
            <a:pPr>
              <a:spcBef>
                <a:spcPts val="0"/>
              </a:spcBef>
              <a:buClr>
                <a:schemeClr val="bg2">
                  <a:lumMod val="25000"/>
                </a:schemeClr>
              </a:buClr>
              <a:buFont typeface="Courier New" pitchFamily="49" charset="0"/>
              <a:buChar char="o"/>
            </a:pPr>
            <a:r>
              <a:rPr lang="en-US" sz="3200" dirty="0">
                <a:latin typeface="+mn-lt"/>
              </a:rPr>
              <a:t> </a:t>
            </a:r>
            <a:r>
              <a:rPr lang="en-US" sz="3200" dirty="0" smtClean="0">
                <a:latin typeface="+mn-lt"/>
              </a:rPr>
              <a:t>Formative assessment is a program that districts adopt and teachers add to what they already do.   </a:t>
            </a:r>
          </a:p>
          <a:p>
            <a:pPr>
              <a:spcBef>
                <a:spcPts val="0"/>
              </a:spcBef>
              <a:buClr>
                <a:schemeClr val="bg2">
                  <a:lumMod val="25000"/>
                </a:schemeClr>
              </a:buClr>
            </a:pPr>
            <a:endParaRPr lang="en-US" sz="3200" dirty="0" smtClean="0">
              <a:latin typeface="+mn-lt"/>
            </a:endParaRPr>
          </a:p>
          <a:p>
            <a:pPr>
              <a:spcBef>
                <a:spcPts val="0"/>
              </a:spcBef>
              <a:buClr>
                <a:schemeClr val="bg2">
                  <a:lumMod val="25000"/>
                </a:schemeClr>
              </a:buClr>
              <a:buFont typeface="Courier New" pitchFamily="49" charset="0"/>
              <a:buChar char="o"/>
            </a:pPr>
            <a:r>
              <a:rPr lang="en-US" sz="3200" dirty="0" smtClean="0">
                <a:latin typeface="+mn-lt"/>
              </a:rPr>
              <a:t>Any practice that gathers information for the purpose of improving programs or improving teaching is a part of formative assessment. </a:t>
            </a:r>
            <a:endParaRPr lang="en-US" sz="3200" dirty="0">
              <a:latin typeface="+mn-lt"/>
            </a:endParaRPr>
          </a:p>
        </p:txBody>
      </p:sp>
      <p:sp>
        <p:nvSpPr>
          <p:cNvPr id="3" name="TextBox 2"/>
          <p:cNvSpPr txBox="1"/>
          <p:nvPr/>
        </p:nvSpPr>
        <p:spPr>
          <a:xfrm>
            <a:off x="304800" y="228600"/>
            <a:ext cx="2590800" cy="52322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True or False? </a:t>
            </a:r>
            <a:endParaRPr lang="en-US" sz="2800"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bmp"/>
          <p:cNvPicPr>
            <a:picLocks noChangeAspect="1"/>
          </p:cNvPicPr>
          <p:nvPr/>
        </p:nvPicPr>
        <p:blipFill>
          <a:blip r:embed="rId3" cstate="print"/>
          <a:stretch>
            <a:fillRect/>
          </a:stretch>
        </p:blipFill>
        <p:spPr>
          <a:xfrm>
            <a:off x="2514600" y="0"/>
            <a:ext cx="5520473" cy="5105400"/>
          </a:xfrm>
          <a:prstGeom prst="rect">
            <a:avLst/>
          </a:prstGeom>
          <a:ln>
            <a:solidFill>
              <a:schemeClr val="tx1"/>
            </a:solidFill>
          </a:ln>
        </p:spPr>
      </p:pic>
      <p:pic>
        <p:nvPicPr>
          <p:cNvPr id="4" name="Picture 3" descr="imagesCAEVZFFM.jpg"/>
          <p:cNvPicPr>
            <a:picLocks noChangeAspect="1"/>
          </p:cNvPicPr>
          <p:nvPr/>
        </p:nvPicPr>
        <p:blipFill>
          <a:blip r:embed="rId4" cstate="print"/>
          <a:srcRect t="41791" r="47809"/>
          <a:stretch>
            <a:fillRect/>
          </a:stretch>
        </p:blipFill>
        <p:spPr>
          <a:xfrm>
            <a:off x="1295400" y="4495800"/>
            <a:ext cx="1657039" cy="1479958"/>
          </a:xfrm>
          <a:prstGeom prst="rect">
            <a:avLst/>
          </a:prstGeom>
          <a:solidFill>
            <a:srgbClr val="FFEC9B"/>
          </a:solidFill>
        </p:spPr>
      </p:pic>
      <p:cxnSp>
        <p:nvCxnSpPr>
          <p:cNvPr id="6" name="Straight Connector 5"/>
          <p:cNvCxnSpPr/>
          <p:nvPr/>
        </p:nvCxnSpPr>
        <p:spPr>
          <a:xfrm>
            <a:off x="2514600" y="4495800"/>
            <a:ext cx="0" cy="381000"/>
          </a:xfrm>
          <a:prstGeom prst="line">
            <a:avLst/>
          </a:prstGeom>
          <a:ln w="381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3124200" y="5105400"/>
            <a:ext cx="228600" cy="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52400" y="685800"/>
            <a:ext cx="2057400" cy="1477328"/>
          </a:xfrm>
          <a:prstGeom prst="rect">
            <a:avLst/>
          </a:prstGeom>
          <a:noFill/>
        </p:spPr>
        <p:txBody>
          <a:bodyPr wrap="square" rtlCol="0">
            <a:spAutoFit/>
          </a:bodyPr>
          <a:lstStyle/>
          <a:p>
            <a:r>
              <a:rPr lang="en-US" dirty="0" smtClean="0"/>
              <a:t>Keep your pre-assessment near, and use it for note-taking, if you wish. </a:t>
            </a:r>
            <a:endParaRPr lang="en-US" dirty="0"/>
          </a:p>
        </p:txBody>
      </p:sp>
      <p:cxnSp>
        <p:nvCxnSpPr>
          <p:cNvPr id="9" name="Straight Connector 8"/>
          <p:cNvCxnSpPr/>
          <p:nvPr/>
        </p:nvCxnSpPr>
        <p:spPr>
          <a:xfrm flipH="1">
            <a:off x="2743200" y="5105400"/>
            <a:ext cx="228600" cy="0"/>
          </a:xfrm>
          <a:prstGeom prst="line">
            <a:avLst/>
          </a:prstGeom>
          <a:ln w="381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FLV_FILE_PATH" val="E:\\GACISfinalish_pptx\Assets\Teachers Are Like Gardeners - School Leadership 2.0.flv"/>
  <p:tag name="MMPROD_MANAGE_ASSETS" val="FALSE"/>
  <p:tag name="MMPROD_IS_H264" val="0"/>
</p:tagLst>
</file>

<file path=ppt/theme/theme1.xml><?xml version="1.0" encoding="utf-8"?>
<a:theme xmlns:a="http://schemas.openxmlformats.org/drawingml/2006/main" name="~0980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ppt4F.tmp</Template>
  <TotalTime>2391</TotalTime>
  <Words>3669</Words>
  <Application>Microsoft Office PowerPoint</Application>
  <PresentationFormat>On-screen Show (4:3)</PresentationFormat>
  <Paragraphs>432</Paragraphs>
  <Slides>52</Slides>
  <Notes>52</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~0980123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Call to Action</vt:lpstr>
      <vt:lpstr>Thank You! </vt:lpstr>
      <vt:lpstr>FAL Resources</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Turtle Gunn</dc:creator>
  <cp:lastModifiedBy>GaDOE</cp:lastModifiedBy>
  <cp:revision>34</cp:revision>
  <dcterms:created xsi:type="dcterms:W3CDTF">2012-09-14T19:25:31Z</dcterms:created>
  <dcterms:modified xsi:type="dcterms:W3CDTF">2012-10-15T17:53:56Z</dcterms:modified>
</cp:coreProperties>
</file>